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16"/>
  </p:notesMasterIdLst>
  <p:sldIdLst>
    <p:sldId id="2372" r:id="rId6"/>
    <p:sldId id="2374" r:id="rId7"/>
    <p:sldId id="2376" r:id="rId8"/>
    <p:sldId id="2377" r:id="rId9"/>
    <p:sldId id="2379" r:id="rId10"/>
    <p:sldId id="2378" r:id="rId11"/>
    <p:sldId id="2381" r:id="rId12"/>
    <p:sldId id="2382" r:id="rId13"/>
    <p:sldId id="2383" r:id="rId14"/>
    <p:sldId id="2384" r:id="rId1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12BD3B-FE02-8D6E-971D-270CF87A38D3}" name="Thomas Lompa" initials="TL" userId="S::Thomas.Lompa@itw-schindler.de::6c52971f-8176-4fa8-bd77-4df69b94280d" providerId="AD"/>
  <p188:author id="{272B24D4-227F-BDD9-78D4-2D5EED15279F}" name="Bastian Bitterschulte (elexon GmbH)" initials="BB(G" userId="S::bastian.bitterschulte@elexon-charging.com::f5e2102b-7c6c-4228-89a7-bdb0e46167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chen Olivier" initials="JO" lastIdx="1" clrIdx="0">
    <p:extLst>
      <p:ext uri="{19B8F6BF-5375-455C-9EA6-DF929625EA0E}">
        <p15:presenceInfo xmlns:p15="http://schemas.microsoft.com/office/powerpoint/2012/main" userId="S::olivier@aixcharge.com::8f43187b-7880-426f-ac98-b86f0b3b0e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0042"/>
    <a:srgbClr val="3333CC"/>
    <a:srgbClr val="009A44"/>
    <a:srgbClr val="FFFFFF"/>
    <a:srgbClr val="989CA7"/>
    <a:srgbClr val="91A4AE"/>
    <a:srgbClr val="D9D8D6"/>
    <a:srgbClr val="D0CFCD"/>
    <a:srgbClr val="A4A6B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9" autoAdjust="0"/>
    <p:restoredTop sz="96148" autoAdjust="0"/>
  </p:normalViewPr>
  <p:slideViewPr>
    <p:cSldViewPr snapToGrid="0">
      <p:cViewPr varScale="1">
        <p:scale>
          <a:sx n="117" d="100"/>
          <a:sy n="117" d="100"/>
        </p:scale>
        <p:origin x="464" y="176"/>
      </p:cViewPr>
      <p:guideLst>
        <p:guide orient="horz" pos="816"/>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75ECA178-8491-4828-B5CD-9AE2DE1F7D52}" type="datetimeFigureOut">
              <a:rPr lang="de-DE" smtClean="0"/>
              <a:t>16.08.23</a:t>
            </a:fld>
            <a:endParaRPr lang="de-DE"/>
          </a:p>
        </p:txBody>
      </p:sp>
      <p:sp>
        <p:nvSpPr>
          <p:cNvPr id="4" name="Folienbildplatzhalt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4CC53D64-39F5-471A-BB58-5CD90E77B3ED}" type="slidenum">
              <a:rPr lang="de-DE" smtClean="0"/>
              <a:t>‹Nr.›</a:t>
            </a:fld>
            <a:endParaRPr lang="de-DE"/>
          </a:p>
        </p:txBody>
      </p:sp>
    </p:spTree>
    <p:extLst>
      <p:ext uri="{BB962C8B-B14F-4D97-AF65-F5344CB8AC3E}">
        <p14:creationId xmlns:p14="http://schemas.microsoft.com/office/powerpoint/2010/main" val="201112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9EFFE-642F-4C74-A987-D1A8A1C6D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41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Blank">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C638318-5167-4C2B-84D9-3C4FAB83B2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dirty="0">
              <a:solidFill>
                <a:schemeClr val="accent1"/>
              </a:solidFill>
              <a:latin typeface="+mj-lt"/>
            </a:endParaRPr>
          </a:p>
        </p:txBody>
      </p:sp>
    </p:spTree>
    <p:extLst>
      <p:ext uri="{BB962C8B-B14F-4D97-AF65-F5344CB8AC3E}">
        <p14:creationId xmlns:p14="http://schemas.microsoft.com/office/powerpoint/2010/main" val="384848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42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541B142-FB82-4A0B-A11C-FF3B17FD0E14}"/>
              </a:ext>
            </a:extLst>
          </p:cNvPr>
          <p:cNvSpPr/>
          <p:nvPr userDrawn="1"/>
        </p:nvSpPr>
        <p:spPr>
          <a:xfrm>
            <a:off x="0" y="6117299"/>
            <a:ext cx="12192000" cy="74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dirty="0">
              <a:solidFill>
                <a:schemeClr val="accent1"/>
              </a:solidFill>
              <a:latin typeface="+mj-lt"/>
            </a:endParaRPr>
          </a:p>
        </p:txBody>
      </p:sp>
      <p:sp>
        <p:nvSpPr>
          <p:cNvPr id="8" name="Title Placeholder 1">
            <a:extLst>
              <a:ext uri="{FF2B5EF4-FFF2-40B4-BE49-F238E27FC236}">
                <a16:creationId xmlns:a16="http://schemas.microsoft.com/office/drawing/2014/main" id="{6AC5AC77-3D04-4731-9571-EE622217F0FF}"/>
              </a:ext>
            </a:extLst>
          </p:cNvPr>
          <p:cNvSpPr>
            <a:spLocks noGrp="1"/>
          </p:cNvSpPr>
          <p:nvPr>
            <p:ph type="title" hasCustomPrompt="1"/>
          </p:nvPr>
        </p:nvSpPr>
        <p:spPr>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dirty="0"/>
              <a:t>Add Title</a:t>
            </a:r>
          </a:p>
        </p:txBody>
      </p:sp>
      <p:sp>
        <p:nvSpPr>
          <p:cNvPr id="4" name="Textplatzhalter 3">
            <a:extLst>
              <a:ext uri="{FF2B5EF4-FFF2-40B4-BE49-F238E27FC236}">
                <a16:creationId xmlns:a16="http://schemas.microsoft.com/office/drawing/2014/main" id="{B74694C7-DFA1-47FF-B81E-05304D4B7CC9}"/>
              </a:ext>
            </a:extLst>
          </p:cNvPr>
          <p:cNvSpPr>
            <a:spLocks noGrp="1"/>
          </p:cNvSpPr>
          <p:nvPr>
            <p:ph type="body" sz="quarter" idx="17" hasCustomPrompt="1"/>
          </p:nvPr>
        </p:nvSpPr>
        <p:spPr>
          <a:xfrm>
            <a:off x="874103" y="2112434"/>
            <a:ext cx="3199255" cy="3281351"/>
          </a:xfrm>
        </p:spPr>
        <p:txBody>
          <a:bodyPr/>
          <a:lstStyle>
            <a:lvl1pPr marL="0" marR="0" indent="0" algn="l" defTabSz="914377" rtl="0" eaLnBrk="1" fontAlgn="base" latinLnBrk="0" hangingPunct="1">
              <a:lnSpc>
                <a:spcPct val="117000"/>
              </a:lnSpc>
              <a:spcBef>
                <a:spcPts val="0"/>
              </a:spcBef>
              <a:spcAft>
                <a:spcPts val="1400"/>
              </a:spcAft>
              <a:buClr>
                <a:schemeClr val="accent2"/>
              </a:buClr>
              <a:buSzTx/>
              <a:buFont typeface="Arial" panose="020B0604020202020204" pitchFamily="34" charset="0"/>
              <a:buNone/>
              <a:tabLst/>
              <a:defRPr sz="1600"/>
            </a:lvl1pPr>
            <a:lvl4pPr marL="0" marR="0" indent="0" algn="l" defTabSz="914377" rtl="0" eaLnBrk="1" fontAlgn="base" latinLnBrk="0" hangingPunct="1">
              <a:lnSpc>
                <a:spcPct val="101000"/>
              </a:lnSpc>
              <a:spcBef>
                <a:spcPts val="0"/>
              </a:spcBef>
              <a:spcAft>
                <a:spcPts val="0"/>
              </a:spcAft>
              <a:buClr>
                <a:schemeClr val="accent2"/>
              </a:buClr>
              <a:buSzTx/>
              <a:buFont typeface="Arial" panose="020B0604020202020204" pitchFamily="34" charset="0"/>
              <a:buNone/>
              <a:tabLst/>
              <a:defRPr sz="1400"/>
            </a:lvl4pPr>
          </a:lstStyle>
          <a:p>
            <a:pPr marL="431800" marR="0" lvl="0" indent="-431800" algn="l" defTabSz="914377" rtl="0" eaLnBrk="1" fontAlgn="base" latinLnBrk="0" hangingPunct="1">
              <a:lnSpc>
                <a:spcPct val="117000"/>
              </a:lnSpc>
              <a:spcBef>
                <a:spcPts val="0"/>
              </a:spcBef>
              <a:spcAft>
                <a:spcPts val="1400"/>
              </a:spcAft>
              <a:buClr>
                <a:schemeClr val="accent2"/>
              </a:buClr>
              <a:buSzTx/>
              <a:buFont typeface="Arial" panose="020B0604020202020204" pitchFamily="34" charset="0"/>
              <a:buNone/>
              <a:tabLst/>
              <a:defRPr/>
            </a:pPr>
            <a:r>
              <a:rPr lang="en-US" dirty="0"/>
              <a:t>Add Company Name</a:t>
            </a:r>
          </a:p>
          <a:p>
            <a:pPr marL="0" marR="0" lvl="3" indent="0" algn="l" defTabSz="914377" rtl="0" eaLnBrk="1" fontAlgn="base" latinLnBrk="0" hangingPunct="1">
              <a:lnSpc>
                <a:spcPct val="101000"/>
              </a:lnSpc>
              <a:spcBef>
                <a:spcPts val="0"/>
              </a:spcBef>
              <a:spcAft>
                <a:spcPts val="0"/>
              </a:spcAft>
              <a:buClr>
                <a:schemeClr val="accent2"/>
              </a:buClr>
              <a:buSzTx/>
              <a:buFont typeface="Arial" panose="020B0604020202020204" pitchFamily="34" charset="0"/>
              <a:buNone/>
              <a:tabLst/>
              <a:defRPr/>
            </a:pPr>
            <a:r>
              <a:rPr lang="en-US" dirty="0"/>
              <a:t>Add contact details</a:t>
            </a:r>
          </a:p>
          <a:p>
            <a:pPr lvl="4"/>
            <a:endParaRPr lang="de-DE" dirty="0"/>
          </a:p>
        </p:txBody>
      </p:sp>
      <p:sp>
        <p:nvSpPr>
          <p:cNvPr id="5" name="Bildplatzhalter 2">
            <a:extLst>
              <a:ext uri="{FF2B5EF4-FFF2-40B4-BE49-F238E27FC236}">
                <a16:creationId xmlns:a16="http://schemas.microsoft.com/office/drawing/2014/main" id="{0932D6ED-F624-4DAE-952C-F115330C3873}"/>
              </a:ext>
            </a:extLst>
          </p:cNvPr>
          <p:cNvSpPr>
            <a:spLocks noGrp="1"/>
          </p:cNvSpPr>
          <p:nvPr>
            <p:ph type="pic" sz="quarter" idx="11" hasCustomPrompt="1"/>
          </p:nvPr>
        </p:nvSpPr>
        <p:spPr>
          <a:xfrm>
            <a:off x="4497388" y="2112434"/>
            <a:ext cx="7694613" cy="3281351"/>
          </a:xfrm>
          <a:prstGeom prst="rect">
            <a:avLst/>
          </a:prstGeom>
          <a:solidFill>
            <a:schemeClr val="bg1">
              <a:lumMod val="95000"/>
            </a:schemeClr>
          </a:solidFill>
        </p:spPr>
        <p:txBody>
          <a:bodyPr/>
          <a:lstStyle>
            <a:lvl1pPr>
              <a:defRPr/>
            </a:lvl1pPr>
          </a:lstStyle>
          <a:p>
            <a:r>
              <a:rPr lang="de-DE" dirty="0"/>
              <a:t>Add </a:t>
            </a:r>
            <a:r>
              <a:rPr lang="de-DE" dirty="0" err="1"/>
              <a:t>picture</a:t>
            </a:r>
            <a:r>
              <a:rPr lang="de-DE" dirty="0"/>
              <a:t> </a:t>
            </a:r>
            <a:r>
              <a:rPr lang="de-DE" dirty="0" err="1"/>
              <a:t>here</a:t>
            </a:r>
            <a:endParaRPr lang="de-DE" dirty="0"/>
          </a:p>
          <a:p>
            <a:endParaRPr lang="de-DE" dirty="0"/>
          </a:p>
        </p:txBody>
      </p:sp>
    </p:spTree>
    <p:extLst>
      <p:ext uri="{BB962C8B-B14F-4D97-AF65-F5344CB8AC3E}">
        <p14:creationId xmlns:p14="http://schemas.microsoft.com/office/powerpoint/2010/main" val="1297216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23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11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ITCH_Blank">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6625D3CA-CCAF-4BAB-AA78-5003EFBA7918}"/>
              </a:ext>
            </a:extLst>
          </p:cNvPr>
          <p:cNvGrpSpPr>
            <a:grpSpLocks noChangeAspect="1"/>
          </p:cNvGrpSpPr>
          <p:nvPr userDrawn="1"/>
        </p:nvGrpSpPr>
        <p:grpSpPr bwMode="gray">
          <a:xfrm>
            <a:off x="766772" y="6166278"/>
            <a:ext cx="1080000" cy="289606"/>
            <a:chOff x="13163550" y="655638"/>
            <a:chExt cx="5837238" cy="1565276"/>
          </a:xfrm>
        </p:grpSpPr>
        <p:sp>
          <p:nvSpPr>
            <p:cNvPr id="4" name="Freeform 89">
              <a:extLst>
                <a:ext uri="{FF2B5EF4-FFF2-40B4-BE49-F238E27FC236}">
                  <a16:creationId xmlns:a16="http://schemas.microsoft.com/office/drawing/2014/main" id="{570DFFCA-454C-42DC-A5C3-9C4B1B8538FC}"/>
                </a:ext>
              </a:extLst>
            </p:cNvPr>
            <p:cNvSpPr>
              <a:spLocks/>
            </p:cNvSpPr>
            <p:nvPr/>
          </p:nvSpPr>
          <p:spPr bwMode="gray">
            <a:xfrm>
              <a:off x="15789275" y="1108076"/>
              <a:ext cx="550863" cy="1112838"/>
            </a:xfrm>
            <a:custGeom>
              <a:avLst/>
              <a:gdLst>
                <a:gd name="T0" fmla="*/ 513 w 708"/>
                <a:gd name="T1" fmla="*/ 702 h 1430"/>
                <a:gd name="T2" fmla="*/ 30 w 708"/>
                <a:gd name="T3" fmla="*/ 1283 h 1430"/>
                <a:gd name="T4" fmla="*/ 20 w 708"/>
                <a:gd name="T5" fmla="*/ 1384 h 1430"/>
                <a:gd name="T6" fmla="*/ 138 w 708"/>
                <a:gd name="T7" fmla="*/ 1393 h 1430"/>
                <a:gd name="T8" fmla="*/ 708 w 708"/>
                <a:gd name="T9" fmla="*/ 698 h 1430"/>
                <a:gd name="T10" fmla="*/ 568 w 708"/>
                <a:gd name="T11" fmla="*/ 526 h 1430"/>
                <a:gd name="T12" fmla="*/ 471 w 708"/>
                <a:gd name="T13" fmla="*/ 407 h 1430"/>
                <a:gd name="T14" fmla="*/ 338 w 708"/>
                <a:gd name="T15" fmla="*/ 242 h 1430"/>
                <a:gd name="T16" fmla="*/ 236 w 708"/>
                <a:gd name="T17" fmla="*/ 116 h 1430"/>
                <a:gd name="T18" fmla="*/ 170 w 708"/>
                <a:gd name="T19" fmla="*/ 37 h 1430"/>
                <a:gd name="T20" fmla="*/ 52 w 708"/>
                <a:gd name="T21" fmla="*/ 46 h 1430"/>
                <a:gd name="T22" fmla="*/ 63 w 708"/>
                <a:gd name="T23" fmla="*/ 148 h 1430"/>
                <a:gd name="T24" fmla="*/ 165 w 708"/>
                <a:gd name="T25" fmla="*/ 270 h 1430"/>
                <a:gd name="T26" fmla="*/ 254 w 708"/>
                <a:gd name="T27" fmla="*/ 383 h 1430"/>
                <a:gd name="T28" fmla="*/ 388 w 708"/>
                <a:gd name="T29" fmla="*/ 547 h 1430"/>
                <a:gd name="T30" fmla="*/ 513 w 708"/>
                <a:gd name="T31" fmla="*/ 70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8" h="1430">
                  <a:moveTo>
                    <a:pt x="513" y="702"/>
                  </a:moveTo>
                  <a:cubicBezTo>
                    <a:pt x="468" y="757"/>
                    <a:pt x="65" y="1242"/>
                    <a:pt x="30" y="1283"/>
                  </a:cubicBezTo>
                  <a:cubicBezTo>
                    <a:pt x="3" y="1314"/>
                    <a:pt x="0" y="1356"/>
                    <a:pt x="20" y="1384"/>
                  </a:cubicBezTo>
                  <a:cubicBezTo>
                    <a:pt x="52" y="1430"/>
                    <a:pt x="106" y="1427"/>
                    <a:pt x="138" y="1393"/>
                  </a:cubicBezTo>
                  <a:cubicBezTo>
                    <a:pt x="161" y="1368"/>
                    <a:pt x="675" y="738"/>
                    <a:pt x="708" y="698"/>
                  </a:cubicBezTo>
                  <a:cubicBezTo>
                    <a:pt x="568" y="526"/>
                    <a:pt x="568" y="526"/>
                    <a:pt x="568" y="526"/>
                  </a:cubicBezTo>
                  <a:cubicBezTo>
                    <a:pt x="536" y="486"/>
                    <a:pt x="503" y="447"/>
                    <a:pt x="471" y="407"/>
                  </a:cubicBezTo>
                  <a:cubicBezTo>
                    <a:pt x="426" y="352"/>
                    <a:pt x="382" y="297"/>
                    <a:pt x="338" y="242"/>
                  </a:cubicBezTo>
                  <a:cubicBezTo>
                    <a:pt x="304" y="200"/>
                    <a:pt x="270" y="158"/>
                    <a:pt x="236" y="116"/>
                  </a:cubicBezTo>
                  <a:cubicBezTo>
                    <a:pt x="214" y="90"/>
                    <a:pt x="193" y="62"/>
                    <a:pt x="170" y="37"/>
                  </a:cubicBezTo>
                  <a:cubicBezTo>
                    <a:pt x="138" y="3"/>
                    <a:pt x="84" y="0"/>
                    <a:pt x="52" y="46"/>
                  </a:cubicBezTo>
                  <a:cubicBezTo>
                    <a:pt x="33" y="74"/>
                    <a:pt x="35" y="116"/>
                    <a:pt x="63" y="148"/>
                  </a:cubicBezTo>
                  <a:cubicBezTo>
                    <a:pt x="98" y="188"/>
                    <a:pt x="131" y="229"/>
                    <a:pt x="165" y="270"/>
                  </a:cubicBezTo>
                  <a:cubicBezTo>
                    <a:pt x="195" y="307"/>
                    <a:pt x="224" y="346"/>
                    <a:pt x="254" y="383"/>
                  </a:cubicBezTo>
                  <a:cubicBezTo>
                    <a:pt x="298" y="438"/>
                    <a:pt x="344" y="492"/>
                    <a:pt x="388" y="547"/>
                  </a:cubicBezTo>
                  <a:lnTo>
                    <a:pt x="513" y="702"/>
                  </a:lnTo>
                  <a:close/>
                </a:path>
              </a:pathLst>
            </a:custGeom>
            <a:solidFill>
              <a:srgbClr val="009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90">
              <a:extLst>
                <a:ext uri="{FF2B5EF4-FFF2-40B4-BE49-F238E27FC236}">
                  <a16:creationId xmlns:a16="http://schemas.microsoft.com/office/drawing/2014/main" id="{7BDCD739-1937-4F93-9206-0FFE0C9A91EB}"/>
                </a:ext>
              </a:extLst>
            </p:cNvPr>
            <p:cNvSpPr>
              <a:spLocks/>
            </p:cNvSpPr>
            <p:nvPr/>
          </p:nvSpPr>
          <p:spPr bwMode="gray">
            <a:xfrm>
              <a:off x="13163550" y="1106488"/>
              <a:ext cx="1022350" cy="1112838"/>
            </a:xfrm>
            <a:custGeom>
              <a:avLst/>
              <a:gdLst>
                <a:gd name="T0" fmla="*/ 1266 w 1314"/>
                <a:gd name="T1" fmla="*/ 419 h 1431"/>
                <a:gd name="T2" fmla="*/ 1127 w 1314"/>
                <a:gd name="T3" fmla="*/ 200 h 1431"/>
                <a:gd name="T4" fmla="*/ 926 w 1314"/>
                <a:gd name="T5" fmla="*/ 59 h 1431"/>
                <a:gd name="T6" fmla="*/ 712 w 1314"/>
                <a:gd name="T7" fmla="*/ 5 h 1431"/>
                <a:gd name="T8" fmla="*/ 434 w 1314"/>
                <a:gd name="T9" fmla="*/ 44 h 1431"/>
                <a:gd name="T10" fmla="*/ 240 w 1314"/>
                <a:gd name="T11" fmla="*/ 160 h 1431"/>
                <a:gd name="T12" fmla="*/ 65 w 1314"/>
                <a:gd name="T13" fmla="*/ 401 h 1431"/>
                <a:gd name="T14" fmla="*/ 3 w 1314"/>
                <a:gd name="T15" fmla="*/ 651 h 1431"/>
                <a:gd name="T16" fmla="*/ 14 w 1314"/>
                <a:gd name="T17" fmla="*/ 871 h 1431"/>
                <a:gd name="T18" fmla="*/ 91 w 1314"/>
                <a:gd name="T19" fmla="*/ 1089 h 1431"/>
                <a:gd name="T20" fmla="*/ 213 w 1314"/>
                <a:gd name="T21" fmla="*/ 1247 h 1431"/>
                <a:gd name="T22" fmla="*/ 402 w 1314"/>
                <a:gd name="T23" fmla="*/ 1373 h 1431"/>
                <a:gd name="T24" fmla="*/ 677 w 1314"/>
                <a:gd name="T25" fmla="*/ 1430 h 1431"/>
                <a:gd name="T26" fmla="*/ 835 w 1314"/>
                <a:gd name="T27" fmla="*/ 1414 h 1431"/>
                <a:gd name="T28" fmla="*/ 981 w 1314"/>
                <a:gd name="T29" fmla="*/ 1361 h 1431"/>
                <a:gd name="T30" fmla="*/ 1094 w 1314"/>
                <a:gd name="T31" fmla="*/ 1286 h 1431"/>
                <a:gd name="T32" fmla="*/ 1188 w 1314"/>
                <a:gd name="T33" fmla="*/ 1191 h 1431"/>
                <a:gd name="T34" fmla="*/ 1174 w 1314"/>
                <a:gd name="T35" fmla="*/ 1081 h 1431"/>
                <a:gd name="T36" fmla="*/ 1064 w 1314"/>
                <a:gd name="T37" fmla="*/ 1089 h 1431"/>
                <a:gd name="T38" fmla="*/ 1018 w 1314"/>
                <a:gd name="T39" fmla="*/ 1143 h 1431"/>
                <a:gd name="T40" fmla="*/ 872 w 1314"/>
                <a:gd name="T41" fmla="*/ 1244 h 1431"/>
                <a:gd name="T42" fmla="*/ 729 w 1314"/>
                <a:gd name="T43" fmla="*/ 1282 h 1431"/>
                <a:gd name="T44" fmla="*/ 540 w 1314"/>
                <a:gd name="T45" fmla="*/ 1268 h 1431"/>
                <a:gd name="T46" fmla="*/ 320 w 1314"/>
                <a:gd name="T47" fmla="*/ 1146 h 1431"/>
                <a:gd name="T48" fmla="*/ 187 w 1314"/>
                <a:gd name="T49" fmla="*/ 943 h 1431"/>
                <a:gd name="T50" fmla="*/ 151 w 1314"/>
                <a:gd name="T51" fmla="*/ 791 h 1431"/>
                <a:gd name="T52" fmla="*/ 162 w 1314"/>
                <a:gd name="T53" fmla="*/ 601 h 1431"/>
                <a:gd name="T54" fmla="*/ 205 w 1314"/>
                <a:gd name="T55" fmla="*/ 462 h 1431"/>
                <a:gd name="T56" fmla="*/ 357 w 1314"/>
                <a:gd name="T57" fmla="*/ 264 h 1431"/>
                <a:gd name="T58" fmla="*/ 530 w 1314"/>
                <a:gd name="T59" fmla="*/ 169 h 1431"/>
                <a:gd name="T60" fmla="*/ 743 w 1314"/>
                <a:gd name="T61" fmla="*/ 157 h 1431"/>
                <a:gd name="T62" fmla="*/ 970 w 1314"/>
                <a:gd name="T63" fmla="*/ 262 h 1431"/>
                <a:gd name="T64" fmla="*/ 1152 w 1314"/>
                <a:gd name="T65" fmla="*/ 568 h 1431"/>
                <a:gd name="T66" fmla="*/ 1098 w 1314"/>
                <a:gd name="T67" fmla="*/ 637 h 1431"/>
                <a:gd name="T68" fmla="*/ 716 w 1314"/>
                <a:gd name="T69" fmla="*/ 636 h 1431"/>
                <a:gd name="T70" fmla="*/ 324 w 1314"/>
                <a:gd name="T71" fmla="*/ 637 h 1431"/>
                <a:gd name="T72" fmla="*/ 279 w 1314"/>
                <a:gd name="T73" fmla="*/ 649 h 1431"/>
                <a:gd name="T74" fmla="*/ 248 w 1314"/>
                <a:gd name="T75" fmla="*/ 729 h 1431"/>
                <a:gd name="T76" fmla="*/ 310 w 1314"/>
                <a:gd name="T77" fmla="*/ 780 h 1431"/>
                <a:gd name="T78" fmla="*/ 401 w 1314"/>
                <a:gd name="T79" fmla="*/ 781 h 1431"/>
                <a:gd name="T80" fmla="*/ 639 w 1314"/>
                <a:gd name="T81" fmla="*/ 781 h 1431"/>
                <a:gd name="T82" fmla="*/ 765 w 1314"/>
                <a:gd name="T83" fmla="*/ 781 h 1431"/>
                <a:gd name="T84" fmla="*/ 827 w 1314"/>
                <a:gd name="T85" fmla="*/ 781 h 1431"/>
                <a:gd name="T86" fmla="*/ 1021 w 1314"/>
                <a:gd name="T87" fmla="*/ 781 h 1431"/>
                <a:gd name="T88" fmla="*/ 1151 w 1314"/>
                <a:gd name="T89" fmla="*/ 781 h 1431"/>
                <a:gd name="T90" fmla="*/ 1252 w 1314"/>
                <a:gd name="T91" fmla="*/ 784 h 1431"/>
                <a:gd name="T92" fmla="*/ 1301 w 1314"/>
                <a:gd name="T93" fmla="*/ 751 h 1431"/>
                <a:gd name="T94" fmla="*/ 1310 w 1314"/>
                <a:gd name="T95" fmla="*/ 624 h 1431"/>
                <a:gd name="T96" fmla="*/ 1266 w 1314"/>
                <a:gd name="T97" fmla="*/ 419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4" h="1431">
                  <a:moveTo>
                    <a:pt x="1266" y="419"/>
                  </a:moveTo>
                  <a:cubicBezTo>
                    <a:pt x="1234" y="337"/>
                    <a:pt x="1189" y="263"/>
                    <a:pt x="1127" y="200"/>
                  </a:cubicBezTo>
                  <a:cubicBezTo>
                    <a:pt x="1069" y="140"/>
                    <a:pt x="1003" y="92"/>
                    <a:pt x="926" y="59"/>
                  </a:cubicBezTo>
                  <a:cubicBezTo>
                    <a:pt x="857" y="29"/>
                    <a:pt x="786" y="10"/>
                    <a:pt x="712" y="5"/>
                  </a:cubicBezTo>
                  <a:cubicBezTo>
                    <a:pt x="617" y="0"/>
                    <a:pt x="524" y="11"/>
                    <a:pt x="434" y="44"/>
                  </a:cubicBezTo>
                  <a:cubicBezTo>
                    <a:pt x="362" y="71"/>
                    <a:pt x="297" y="110"/>
                    <a:pt x="240" y="160"/>
                  </a:cubicBezTo>
                  <a:cubicBezTo>
                    <a:pt x="164" y="227"/>
                    <a:pt x="106" y="307"/>
                    <a:pt x="65" y="401"/>
                  </a:cubicBezTo>
                  <a:cubicBezTo>
                    <a:pt x="30" y="481"/>
                    <a:pt x="8" y="564"/>
                    <a:pt x="3" y="651"/>
                  </a:cubicBezTo>
                  <a:cubicBezTo>
                    <a:pt x="0" y="724"/>
                    <a:pt x="0" y="798"/>
                    <a:pt x="14" y="871"/>
                  </a:cubicBezTo>
                  <a:cubicBezTo>
                    <a:pt x="29" y="947"/>
                    <a:pt x="54" y="1020"/>
                    <a:pt x="91" y="1089"/>
                  </a:cubicBezTo>
                  <a:cubicBezTo>
                    <a:pt x="123" y="1148"/>
                    <a:pt x="164" y="1200"/>
                    <a:pt x="213" y="1247"/>
                  </a:cubicBezTo>
                  <a:cubicBezTo>
                    <a:pt x="269" y="1300"/>
                    <a:pt x="332" y="1342"/>
                    <a:pt x="402" y="1373"/>
                  </a:cubicBezTo>
                  <a:cubicBezTo>
                    <a:pt x="489" y="1412"/>
                    <a:pt x="582" y="1431"/>
                    <a:pt x="677" y="1430"/>
                  </a:cubicBezTo>
                  <a:cubicBezTo>
                    <a:pt x="730" y="1430"/>
                    <a:pt x="784" y="1426"/>
                    <a:pt x="835" y="1414"/>
                  </a:cubicBezTo>
                  <a:cubicBezTo>
                    <a:pt x="885" y="1403"/>
                    <a:pt x="935" y="1384"/>
                    <a:pt x="981" y="1361"/>
                  </a:cubicBezTo>
                  <a:cubicBezTo>
                    <a:pt x="1022" y="1342"/>
                    <a:pt x="1059" y="1315"/>
                    <a:pt x="1094" y="1286"/>
                  </a:cubicBezTo>
                  <a:cubicBezTo>
                    <a:pt x="1128" y="1258"/>
                    <a:pt x="1159" y="1225"/>
                    <a:pt x="1188" y="1191"/>
                  </a:cubicBezTo>
                  <a:cubicBezTo>
                    <a:pt x="1218" y="1156"/>
                    <a:pt x="1204" y="1104"/>
                    <a:pt x="1174" y="1081"/>
                  </a:cubicBezTo>
                  <a:cubicBezTo>
                    <a:pt x="1144" y="1057"/>
                    <a:pt x="1091" y="1058"/>
                    <a:pt x="1064" y="1089"/>
                  </a:cubicBezTo>
                  <a:cubicBezTo>
                    <a:pt x="1049" y="1107"/>
                    <a:pt x="1034" y="1126"/>
                    <a:pt x="1018" y="1143"/>
                  </a:cubicBezTo>
                  <a:cubicBezTo>
                    <a:pt x="975" y="1185"/>
                    <a:pt x="927" y="1220"/>
                    <a:pt x="872" y="1244"/>
                  </a:cubicBezTo>
                  <a:cubicBezTo>
                    <a:pt x="827" y="1265"/>
                    <a:pt x="779" y="1280"/>
                    <a:pt x="729" y="1282"/>
                  </a:cubicBezTo>
                  <a:cubicBezTo>
                    <a:pt x="666" y="1285"/>
                    <a:pt x="602" y="1285"/>
                    <a:pt x="540" y="1268"/>
                  </a:cubicBezTo>
                  <a:cubicBezTo>
                    <a:pt x="456" y="1245"/>
                    <a:pt x="382" y="1206"/>
                    <a:pt x="320" y="1146"/>
                  </a:cubicBezTo>
                  <a:cubicBezTo>
                    <a:pt x="260" y="1089"/>
                    <a:pt x="218" y="1019"/>
                    <a:pt x="187" y="943"/>
                  </a:cubicBezTo>
                  <a:cubicBezTo>
                    <a:pt x="167" y="894"/>
                    <a:pt x="153" y="843"/>
                    <a:pt x="151" y="791"/>
                  </a:cubicBezTo>
                  <a:cubicBezTo>
                    <a:pt x="149" y="728"/>
                    <a:pt x="146" y="664"/>
                    <a:pt x="162" y="601"/>
                  </a:cubicBezTo>
                  <a:cubicBezTo>
                    <a:pt x="174" y="553"/>
                    <a:pt x="182" y="505"/>
                    <a:pt x="205" y="462"/>
                  </a:cubicBezTo>
                  <a:cubicBezTo>
                    <a:pt x="244" y="387"/>
                    <a:pt x="291" y="318"/>
                    <a:pt x="357" y="264"/>
                  </a:cubicBezTo>
                  <a:cubicBezTo>
                    <a:pt x="409" y="221"/>
                    <a:pt x="467" y="189"/>
                    <a:pt x="530" y="169"/>
                  </a:cubicBezTo>
                  <a:cubicBezTo>
                    <a:pt x="600" y="148"/>
                    <a:pt x="671" y="144"/>
                    <a:pt x="743" y="157"/>
                  </a:cubicBezTo>
                  <a:cubicBezTo>
                    <a:pt x="829" y="171"/>
                    <a:pt x="905" y="206"/>
                    <a:pt x="970" y="262"/>
                  </a:cubicBezTo>
                  <a:cubicBezTo>
                    <a:pt x="1065" y="343"/>
                    <a:pt x="1123" y="447"/>
                    <a:pt x="1152" y="568"/>
                  </a:cubicBezTo>
                  <a:cubicBezTo>
                    <a:pt x="1163" y="616"/>
                    <a:pt x="1155" y="637"/>
                    <a:pt x="1098" y="637"/>
                  </a:cubicBezTo>
                  <a:cubicBezTo>
                    <a:pt x="971" y="636"/>
                    <a:pt x="844" y="636"/>
                    <a:pt x="716" y="636"/>
                  </a:cubicBezTo>
                  <a:cubicBezTo>
                    <a:pt x="586" y="636"/>
                    <a:pt x="455" y="636"/>
                    <a:pt x="324" y="637"/>
                  </a:cubicBezTo>
                  <a:cubicBezTo>
                    <a:pt x="309" y="637"/>
                    <a:pt x="293" y="642"/>
                    <a:pt x="279" y="649"/>
                  </a:cubicBezTo>
                  <a:cubicBezTo>
                    <a:pt x="256" y="659"/>
                    <a:pt x="240" y="692"/>
                    <a:pt x="248" y="729"/>
                  </a:cubicBezTo>
                  <a:cubicBezTo>
                    <a:pt x="255" y="757"/>
                    <a:pt x="281" y="780"/>
                    <a:pt x="310" y="780"/>
                  </a:cubicBezTo>
                  <a:cubicBezTo>
                    <a:pt x="340" y="781"/>
                    <a:pt x="370" y="781"/>
                    <a:pt x="401" y="781"/>
                  </a:cubicBezTo>
                  <a:cubicBezTo>
                    <a:pt x="639" y="781"/>
                    <a:pt x="639" y="781"/>
                    <a:pt x="639" y="781"/>
                  </a:cubicBezTo>
                  <a:cubicBezTo>
                    <a:pt x="681" y="781"/>
                    <a:pt x="723" y="780"/>
                    <a:pt x="765" y="781"/>
                  </a:cubicBezTo>
                  <a:cubicBezTo>
                    <a:pt x="786" y="781"/>
                    <a:pt x="807" y="781"/>
                    <a:pt x="827" y="781"/>
                  </a:cubicBezTo>
                  <a:cubicBezTo>
                    <a:pt x="892" y="781"/>
                    <a:pt x="956" y="781"/>
                    <a:pt x="1021" y="781"/>
                  </a:cubicBezTo>
                  <a:cubicBezTo>
                    <a:pt x="1064" y="781"/>
                    <a:pt x="1108" y="780"/>
                    <a:pt x="1151" y="781"/>
                  </a:cubicBezTo>
                  <a:cubicBezTo>
                    <a:pt x="1185" y="781"/>
                    <a:pt x="1218" y="783"/>
                    <a:pt x="1252" y="784"/>
                  </a:cubicBezTo>
                  <a:cubicBezTo>
                    <a:pt x="1273" y="785"/>
                    <a:pt x="1295" y="775"/>
                    <a:pt x="1301" y="751"/>
                  </a:cubicBezTo>
                  <a:cubicBezTo>
                    <a:pt x="1311" y="709"/>
                    <a:pt x="1314" y="667"/>
                    <a:pt x="1310" y="624"/>
                  </a:cubicBezTo>
                  <a:cubicBezTo>
                    <a:pt x="1304" y="553"/>
                    <a:pt x="1292" y="485"/>
                    <a:pt x="1266" y="419"/>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91">
              <a:extLst>
                <a:ext uri="{FF2B5EF4-FFF2-40B4-BE49-F238E27FC236}">
                  <a16:creationId xmlns:a16="http://schemas.microsoft.com/office/drawing/2014/main" id="{72FE80AF-80E5-4D54-B4C1-B2E5713309AA}"/>
                </a:ext>
              </a:extLst>
            </p:cNvPr>
            <p:cNvSpPr>
              <a:spLocks/>
            </p:cNvSpPr>
            <p:nvPr/>
          </p:nvSpPr>
          <p:spPr bwMode="gray">
            <a:xfrm>
              <a:off x="14709775" y="1109663"/>
              <a:ext cx="1025525" cy="1111250"/>
            </a:xfrm>
            <a:custGeom>
              <a:avLst/>
              <a:gdLst>
                <a:gd name="T0" fmla="*/ 1263 w 1317"/>
                <a:gd name="T1" fmla="*/ 412 h 1428"/>
                <a:gd name="T2" fmla="*/ 1114 w 1317"/>
                <a:gd name="T3" fmla="*/ 183 h 1428"/>
                <a:gd name="T4" fmla="*/ 917 w 1317"/>
                <a:gd name="T5" fmla="*/ 51 h 1428"/>
                <a:gd name="T6" fmla="*/ 714 w 1317"/>
                <a:gd name="T7" fmla="*/ 2 h 1428"/>
                <a:gd name="T8" fmla="*/ 560 w 1317"/>
                <a:gd name="T9" fmla="*/ 9 h 1428"/>
                <a:gd name="T10" fmla="*/ 324 w 1317"/>
                <a:gd name="T11" fmla="*/ 95 h 1428"/>
                <a:gd name="T12" fmla="*/ 158 w 1317"/>
                <a:gd name="T13" fmla="*/ 241 h 1428"/>
                <a:gd name="T14" fmla="*/ 52 w 1317"/>
                <a:gd name="T15" fmla="*/ 427 h 1428"/>
                <a:gd name="T16" fmla="*/ 1 w 1317"/>
                <a:gd name="T17" fmla="*/ 677 h 1428"/>
                <a:gd name="T18" fmla="*/ 5 w 1317"/>
                <a:gd name="T19" fmla="*/ 791 h 1428"/>
                <a:gd name="T20" fmla="*/ 15 w 1317"/>
                <a:gd name="T21" fmla="*/ 871 h 1428"/>
                <a:gd name="T22" fmla="*/ 77 w 1317"/>
                <a:gd name="T23" fmla="*/ 1054 h 1428"/>
                <a:gd name="T24" fmla="*/ 190 w 1317"/>
                <a:gd name="T25" fmla="*/ 1221 h 1428"/>
                <a:gd name="T26" fmla="*/ 409 w 1317"/>
                <a:gd name="T27" fmla="*/ 1373 h 1428"/>
                <a:gd name="T28" fmla="*/ 664 w 1317"/>
                <a:gd name="T29" fmla="*/ 1426 h 1428"/>
                <a:gd name="T30" fmla="*/ 781 w 1317"/>
                <a:gd name="T31" fmla="*/ 1419 h 1428"/>
                <a:gd name="T32" fmla="*/ 970 w 1317"/>
                <a:gd name="T33" fmla="*/ 1363 h 1428"/>
                <a:gd name="T34" fmla="*/ 1170 w 1317"/>
                <a:gd name="T35" fmla="*/ 1212 h 1428"/>
                <a:gd name="T36" fmla="*/ 1202 w 1317"/>
                <a:gd name="T37" fmla="*/ 1123 h 1428"/>
                <a:gd name="T38" fmla="*/ 1097 w 1317"/>
                <a:gd name="T39" fmla="*/ 1064 h 1428"/>
                <a:gd name="T40" fmla="*/ 1042 w 1317"/>
                <a:gd name="T41" fmla="*/ 1110 h 1428"/>
                <a:gd name="T42" fmla="*/ 744 w 1317"/>
                <a:gd name="T43" fmla="*/ 1275 h 1428"/>
                <a:gd name="T44" fmla="*/ 554 w 1317"/>
                <a:gd name="T45" fmla="*/ 1267 h 1428"/>
                <a:gd name="T46" fmla="*/ 350 w 1317"/>
                <a:gd name="T47" fmla="*/ 1169 h 1428"/>
                <a:gd name="T48" fmla="*/ 233 w 1317"/>
                <a:gd name="T49" fmla="*/ 1032 h 1428"/>
                <a:gd name="T50" fmla="*/ 171 w 1317"/>
                <a:gd name="T51" fmla="*/ 892 h 1428"/>
                <a:gd name="T52" fmla="*/ 153 w 1317"/>
                <a:gd name="T53" fmla="*/ 795 h 1428"/>
                <a:gd name="T54" fmla="*/ 157 w 1317"/>
                <a:gd name="T55" fmla="*/ 620 h 1428"/>
                <a:gd name="T56" fmla="*/ 186 w 1317"/>
                <a:gd name="T57" fmla="*/ 506 h 1428"/>
                <a:gd name="T58" fmla="*/ 244 w 1317"/>
                <a:gd name="T59" fmla="*/ 390 h 1428"/>
                <a:gd name="T60" fmla="*/ 319 w 1317"/>
                <a:gd name="T61" fmla="*/ 294 h 1428"/>
                <a:gd name="T62" fmla="*/ 454 w 1317"/>
                <a:gd name="T63" fmla="*/ 196 h 1428"/>
                <a:gd name="T64" fmla="*/ 646 w 1317"/>
                <a:gd name="T65" fmla="*/ 146 h 1428"/>
                <a:gd name="T66" fmla="*/ 845 w 1317"/>
                <a:gd name="T67" fmla="*/ 181 h 1428"/>
                <a:gd name="T68" fmla="*/ 1013 w 1317"/>
                <a:gd name="T69" fmla="*/ 298 h 1428"/>
                <a:gd name="T70" fmla="*/ 1086 w 1317"/>
                <a:gd name="T71" fmla="*/ 398 h 1428"/>
                <a:gd name="T72" fmla="*/ 1155 w 1317"/>
                <a:gd name="T73" fmla="*/ 585 h 1428"/>
                <a:gd name="T74" fmla="*/ 1113 w 1317"/>
                <a:gd name="T75" fmla="*/ 632 h 1428"/>
                <a:gd name="T76" fmla="*/ 715 w 1317"/>
                <a:gd name="T77" fmla="*/ 632 h 1428"/>
                <a:gd name="T78" fmla="*/ 321 w 1317"/>
                <a:gd name="T79" fmla="*/ 633 h 1428"/>
                <a:gd name="T80" fmla="*/ 281 w 1317"/>
                <a:gd name="T81" fmla="*/ 643 h 1428"/>
                <a:gd name="T82" fmla="*/ 247 w 1317"/>
                <a:gd name="T83" fmla="*/ 720 h 1428"/>
                <a:gd name="T84" fmla="*/ 313 w 1317"/>
                <a:gd name="T85" fmla="*/ 777 h 1428"/>
                <a:gd name="T86" fmla="*/ 418 w 1317"/>
                <a:gd name="T87" fmla="*/ 777 h 1428"/>
                <a:gd name="T88" fmla="*/ 592 w 1317"/>
                <a:gd name="T89" fmla="*/ 779 h 1428"/>
                <a:gd name="T90" fmla="*/ 773 w 1317"/>
                <a:gd name="T91" fmla="*/ 777 h 1428"/>
                <a:gd name="T92" fmla="*/ 994 w 1317"/>
                <a:gd name="T93" fmla="*/ 778 h 1428"/>
                <a:gd name="T94" fmla="*/ 1258 w 1317"/>
                <a:gd name="T95" fmla="*/ 779 h 1428"/>
                <a:gd name="T96" fmla="*/ 1303 w 1317"/>
                <a:gd name="T97" fmla="*/ 740 h 1428"/>
                <a:gd name="T98" fmla="*/ 1306 w 1317"/>
                <a:gd name="T99" fmla="*/ 571 h 1428"/>
                <a:gd name="T100" fmla="*/ 1263 w 1317"/>
                <a:gd name="T101" fmla="*/ 41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7" h="1428">
                  <a:moveTo>
                    <a:pt x="1263" y="412"/>
                  </a:moveTo>
                  <a:cubicBezTo>
                    <a:pt x="1231" y="325"/>
                    <a:pt x="1181" y="248"/>
                    <a:pt x="1114" y="183"/>
                  </a:cubicBezTo>
                  <a:cubicBezTo>
                    <a:pt x="1057" y="127"/>
                    <a:pt x="991" y="83"/>
                    <a:pt x="917" y="51"/>
                  </a:cubicBezTo>
                  <a:cubicBezTo>
                    <a:pt x="852" y="23"/>
                    <a:pt x="785" y="5"/>
                    <a:pt x="714" y="2"/>
                  </a:cubicBezTo>
                  <a:cubicBezTo>
                    <a:pt x="663" y="0"/>
                    <a:pt x="611" y="4"/>
                    <a:pt x="560" y="9"/>
                  </a:cubicBezTo>
                  <a:cubicBezTo>
                    <a:pt x="475" y="19"/>
                    <a:pt x="397" y="51"/>
                    <a:pt x="324" y="95"/>
                  </a:cubicBezTo>
                  <a:cubicBezTo>
                    <a:pt x="260" y="134"/>
                    <a:pt x="204" y="182"/>
                    <a:pt x="158" y="241"/>
                  </a:cubicBezTo>
                  <a:cubicBezTo>
                    <a:pt x="114" y="298"/>
                    <a:pt x="78" y="360"/>
                    <a:pt x="52" y="427"/>
                  </a:cubicBezTo>
                  <a:cubicBezTo>
                    <a:pt x="20" y="508"/>
                    <a:pt x="5" y="591"/>
                    <a:pt x="1" y="677"/>
                  </a:cubicBezTo>
                  <a:cubicBezTo>
                    <a:pt x="0" y="715"/>
                    <a:pt x="2" y="753"/>
                    <a:pt x="5" y="791"/>
                  </a:cubicBezTo>
                  <a:cubicBezTo>
                    <a:pt x="7" y="818"/>
                    <a:pt x="10" y="845"/>
                    <a:pt x="15" y="871"/>
                  </a:cubicBezTo>
                  <a:cubicBezTo>
                    <a:pt x="27" y="935"/>
                    <a:pt x="48" y="995"/>
                    <a:pt x="77" y="1054"/>
                  </a:cubicBezTo>
                  <a:cubicBezTo>
                    <a:pt x="106" y="1116"/>
                    <a:pt x="144" y="1171"/>
                    <a:pt x="190" y="1221"/>
                  </a:cubicBezTo>
                  <a:cubicBezTo>
                    <a:pt x="252" y="1287"/>
                    <a:pt x="326" y="1336"/>
                    <a:pt x="409" y="1373"/>
                  </a:cubicBezTo>
                  <a:cubicBezTo>
                    <a:pt x="490" y="1408"/>
                    <a:pt x="576" y="1424"/>
                    <a:pt x="664" y="1426"/>
                  </a:cubicBezTo>
                  <a:cubicBezTo>
                    <a:pt x="703" y="1428"/>
                    <a:pt x="742" y="1423"/>
                    <a:pt x="781" y="1419"/>
                  </a:cubicBezTo>
                  <a:cubicBezTo>
                    <a:pt x="848" y="1414"/>
                    <a:pt x="910" y="1392"/>
                    <a:pt x="970" y="1363"/>
                  </a:cubicBezTo>
                  <a:cubicBezTo>
                    <a:pt x="1047" y="1327"/>
                    <a:pt x="1113" y="1275"/>
                    <a:pt x="1170" y="1212"/>
                  </a:cubicBezTo>
                  <a:cubicBezTo>
                    <a:pt x="1192" y="1187"/>
                    <a:pt x="1211" y="1160"/>
                    <a:pt x="1202" y="1123"/>
                  </a:cubicBezTo>
                  <a:cubicBezTo>
                    <a:pt x="1189" y="1074"/>
                    <a:pt x="1145" y="1051"/>
                    <a:pt x="1097" y="1064"/>
                  </a:cubicBezTo>
                  <a:cubicBezTo>
                    <a:pt x="1070" y="1072"/>
                    <a:pt x="1057" y="1092"/>
                    <a:pt x="1042" y="1110"/>
                  </a:cubicBezTo>
                  <a:cubicBezTo>
                    <a:pt x="964" y="1204"/>
                    <a:pt x="866" y="1261"/>
                    <a:pt x="744" y="1275"/>
                  </a:cubicBezTo>
                  <a:cubicBezTo>
                    <a:pt x="680" y="1283"/>
                    <a:pt x="617" y="1281"/>
                    <a:pt x="554" y="1267"/>
                  </a:cubicBezTo>
                  <a:cubicBezTo>
                    <a:pt x="478" y="1251"/>
                    <a:pt x="410" y="1218"/>
                    <a:pt x="350" y="1169"/>
                  </a:cubicBezTo>
                  <a:cubicBezTo>
                    <a:pt x="303" y="1131"/>
                    <a:pt x="261" y="1087"/>
                    <a:pt x="233" y="1032"/>
                  </a:cubicBezTo>
                  <a:cubicBezTo>
                    <a:pt x="209" y="987"/>
                    <a:pt x="188" y="940"/>
                    <a:pt x="171" y="892"/>
                  </a:cubicBezTo>
                  <a:cubicBezTo>
                    <a:pt x="160" y="861"/>
                    <a:pt x="158" y="827"/>
                    <a:pt x="153" y="795"/>
                  </a:cubicBezTo>
                  <a:cubicBezTo>
                    <a:pt x="144" y="736"/>
                    <a:pt x="147" y="678"/>
                    <a:pt x="157" y="620"/>
                  </a:cubicBezTo>
                  <a:cubicBezTo>
                    <a:pt x="164" y="581"/>
                    <a:pt x="172" y="542"/>
                    <a:pt x="186" y="506"/>
                  </a:cubicBezTo>
                  <a:cubicBezTo>
                    <a:pt x="201" y="466"/>
                    <a:pt x="221" y="427"/>
                    <a:pt x="244" y="390"/>
                  </a:cubicBezTo>
                  <a:cubicBezTo>
                    <a:pt x="265" y="356"/>
                    <a:pt x="291" y="323"/>
                    <a:pt x="319" y="294"/>
                  </a:cubicBezTo>
                  <a:cubicBezTo>
                    <a:pt x="358" y="254"/>
                    <a:pt x="403" y="222"/>
                    <a:pt x="454" y="196"/>
                  </a:cubicBezTo>
                  <a:cubicBezTo>
                    <a:pt x="515" y="166"/>
                    <a:pt x="579" y="149"/>
                    <a:pt x="646" y="146"/>
                  </a:cubicBezTo>
                  <a:cubicBezTo>
                    <a:pt x="715" y="142"/>
                    <a:pt x="781" y="155"/>
                    <a:pt x="845" y="181"/>
                  </a:cubicBezTo>
                  <a:cubicBezTo>
                    <a:pt x="909" y="208"/>
                    <a:pt x="966" y="247"/>
                    <a:pt x="1013" y="298"/>
                  </a:cubicBezTo>
                  <a:cubicBezTo>
                    <a:pt x="1040" y="329"/>
                    <a:pt x="1064" y="363"/>
                    <a:pt x="1086" y="398"/>
                  </a:cubicBezTo>
                  <a:cubicBezTo>
                    <a:pt x="1121" y="456"/>
                    <a:pt x="1144" y="518"/>
                    <a:pt x="1155" y="585"/>
                  </a:cubicBezTo>
                  <a:cubicBezTo>
                    <a:pt x="1160" y="615"/>
                    <a:pt x="1143" y="632"/>
                    <a:pt x="1113" y="632"/>
                  </a:cubicBezTo>
                  <a:cubicBezTo>
                    <a:pt x="715" y="632"/>
                    <a:pt x="715" y="632"/>
                    <a:pt x="715" y="632"/>
                  </a:cubicBezTo>
                  <a:cubicBezTo>
                    <a:pt x="583" y="632"/>
                    <a:pt x="452" y="632"/>
                    <a:pt x="321" y="633"/>
                  </a:cubicBezTo>
                  <a:cubicBezTo>
                    <a:pt x="307" y="633"/>
                    <a:pt x="293" y="637"/>
                    <a:pt x="281" y="643"/>
                  </a:cubicBezTo>
                  <a:cubicBezTo>
                    <a:pt x="255" y="655"/>
                    <a:pt x="240" y="692"/>
                    <a:pt x="247" y="720"/>
                  </a:cubicBezTo>
                  <a:cubicBezTo>
                    <a:pt x="257" y="760"/>
                    <a:pt x="288" y="777"/>
                    <a:pt x="313" y="777"/>
                  </a:cubicBezTo>
                  <a:cubicBezTo>
                    <a:pt x="348" y="776"/>
                    <a:pt x="383" y="776"/>
                    <a:pt x="418" y="777"/>
                  </a:cubicBezTo>
                  <a:cubicBezTo>
                    <a:pt x="476" y="777"/>
                    <a:pt x="534" y="779"/>
                    <a:pt x="592" y="779"/>
                  </a:cubicBezTo>
                  <a:cubicBezTo>
                    <a:pt x="653" y="779"/>
                    <a:pt x="713" y="777"/>
                    <a:pt x="773" y="777"/>
                  </a:cubicBezTo>
                  <a:cubicBezTo>
                    <a:pt x="847" y="777"/>
                    <a:pt x="920" y="778"/>
                    <a:pt x="994" y="778"/>
                  </a:cubicBezTo>
                  <a:cubicBezTo>
                    <a:pt x="1082" y="779"/>
                    <a:pt x="1170" y="778"/>
                    <a:pt x="1258" y="779"/>
                  </a:cubicBezTo>
                  <a:cubicBezTo>
                    <a:pt x="1284" y="779"/>
                    <a:pt x="1296" y="768"/>
                    <a:pt x="1303" y="740"/>
                  </a:cubicBezTo>
                  <a:cubicBezTo>
                    <a:pt x="1317" y="684"/>
                    <a:pt x="1315" y="627"/>
                    <a:pt x="1306" y="571"/>
                  </a:cubicBezTo>
                  <a:cubicBezTo>
                    <a:pt x="1297" y="517"/>
                    <a:pt x="1283" y="463"/>
                    <a:pt x="1263" y="412"/>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2">
              <a:extLst>
                <a:ext uri="{FF2B5EF4-FFF2-40B4-BE49-F238E27FC236}">
                  <a16:creationId xmlns:a16="http://schemas.microsoft.com/office/drawing/2014/main" id="{459EE782-261B-430C-B2D4-98BA864FD10F}"/>
                </a:ext>
              </a:extLst>
            </p:cNvPr>
            <p:cNvSpPr>
              <a:spLocks/>
            </p:cNvSpPr>
            <p:nvPr/>
          </p:nvSpPr>
          <p:spPr bwMode="gray">
            <a:xfrm>
              <a:off x="18072100" y="1117601"/>
              <a:ext cx="115888" cy="1090613"/>
            </a:xfrm>
            <a:custGeom>
              <a:avLst/>
              <a:gdLst>
                <a:gd name="T0" fmla="*/ 0 w 149"/>
                <a:gd name="T1" fmla="*/ 1328 h 1403"/>
                <a:gd name="T2" fmla="*/ 74 w 149"/>
                <a:gd name="T3" fmla="*/ 1403 h 1403"/>
                <a:gd name="T4" fmla="*/ 149 w 149"/>
                <a:gd name="T5" fmla="*/ 1328 h 1403"/>
                <a:gd name="T6" fmla="*/ 149 w 149"/>
                <a:gd name="T7" fmla="*/ 74 h 1403"/>
                <a:gd name="T8" fmla="*/ 74 w 149"/>
                <a:gd name="T9" fmla="*/ 0 h 1403"/>
                <a:gd name="T10" fmla="*/ 0 w 149"/>
                <a:gd name="T11" fmla="*/ 74 h 1403"/>
                <a:gd name="T12" fmla="*/ 0 w 149"/>
                <a:gd name="T13" fmla="*/ 1328 h 1403"/>
              </a:gdLst>
              <a:ahLst/>
              <a:cxnLst>
                <a:cxn ang="0">
                  <a:pos x="T0" y="T1"/>
                </a:cxn>
                <a:cxn ang="0">
                  <a:pos x="T2" y="T3"/>
                </a:cxn>
                <a:cxn ang="0">
                  <a:pos x="T4" y="T5"/>
                </a:cxn>
                <a:cxn ang="0">
                  <a:pos x="T6" y="T7"/>
                </a:cxn>
                <a:cxn ang="0">
                  <a:pos x="T8" y="T9"/>
                </a:cxn>
                <a:cxn ang="0">
                  <a:pos x="T10" y="T11"/>
                </a:cxn>
                <a:cxn ang="0">
                  <a:pos x="T12" y="T13"/>
                </a:cxn>
              </a:cxnLst>
              <a:rect l="0" t="0" r="r" b="b"/>
              <a:pathLst>
                <a:path w="149" h="1403">
                  <a:moveTo>
                    <a:pt x="0" y="1328"/>
                  </a:moveTo>
                  <a:cubicBezTo>
                    <a:pt x="0" y="1370"/>
                    <a:pt x="33" y="1403"/>
                    <a:pt x="74" y="1403"/>
                  </a:cubicBezTo>
                  <a:cubicBezTo>
                    <a:pt x="115" y="1403"/>
                    <a:pt x="149" y="1370"/>
                    <a:pt x="149" y="1328"/>
                  </a:cubicBezTo>
                  <a:cubicBezTo>
                    <a:pt x="149" y="74"/>
                    <a:pt x="149" y="74"/>
                    <a:pt x="149" y="74"/>
                  </a:cubicBezTo>
                  <a:cubicBezTo>
                    <a:pt x="149" y="33"/>
                    <a:pt x="115" y="0"/>
                    <a:pt x="74" y="0"/>
                  </a:cubicBezTo>
                  <a:cubicBezTo>
                    <a:pt x="33" y="0"/>
                    <a:pt x="0" y="33"/>
                    <a:pt x="0" y="74"/>
                  </a:cubicBezTo>
                  <a:lnTo>
                    <a:pt x="0" y="1328"/>
                  </a:ln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93">
              <a:extLst>
                <a:ext uri="{FF2B5EF4-FFF2-40B4-BE49-F238E27FC236}">
                  <a16:creationId xmlns:a16="http://schemas.microsoft.com/office/drawing/2014/main" id="{FDEDA95E-A0A1-41B5-9226-7E29F0C10776}"/>
                </a:ext>
              </a:extLst>
            </p:cNvPr>
            <p:cNvSpPr>
              <a:spLocks/>
            </p:cNvSpPr>
            <p:nvPr/>
          </p:nvSpPr>
          <p:spPr bwMode="gray">
            <a:xfrm>
              <a:off x="18243550" y="1108076"/>
              <a:ext cx="757238" cy="1100138"/>
            </a:xfrm>
            <a:custGeom>
              <a:avLst/>
              <a:gdLst>
                <a:gd name="T0" fmla="*/ 973 w 973"/>
                <a:gd name="T1" fmla="*/ 1133 h 1415"/>
                <a:gd name="T2" fmla="*/ 973 w 973"/>
                <a:gd name="T3" fmla="*/ 939 h 1415"/>
                <a:gd name="T4" fmla="*/ 972 w 973"/>
                <a:gd name="T5" fmla="*/ 549 h 1415"/>
                <a:gd name="T6" fmla="*/ 949 w 973"/>
                <a:gd name="T7" fmla="*/ 402 h 1415"/>
                <a:gd name="T8" fmla="*/ 833 w 973"/>
                <a:gd name="T9" fmla="*/ 186 h 1415"/>
                <a:gd name="T10" fmla="*/ 658 w 973"/>
                <a:gd name="T11" fmla="*/ 56 h 1415"/>
                <a:gd name="T12" fmla="*/ 454 w 973"/>
                <a:gd name="T13" fmla="*/ 4 h 1415"/>
                <a:gd name="T14" fmla="*/ 238 w 973"/>
                <a:gd name="T15" fmla="*/ 23 h 1415"/>
                <a:gd name="T16" fmla="*/ 149 w 973"/>
                <a:gd name="T17" fmla="*/ 57 h 1415"/>
                <a:gd name="T18" fmla="*/ 149 w 973"/>
                <a:gd name="T19" fmla="*/ 57 h 1415"/>
                <a:gd name="T20" fmla="*/ 31 w 973"/>
                <a:gd name="T21" fmla="*/ 127 h 1415"/>
                <a:gd name="T22" fmla="*/ 31 w 973"/>
                <a:gd name="T23" fmla="*/ 127 h 1415"/>
                <a:gd name="T24" fmla="*/ 0 w 973"/>
                <a:gd name="T25" fmla="*/ 184 h 1415"/>
                <a:gd name="T26" fmla="*/ 71 w 973"/>
                <a:gd name="T27" fmla="*/ 255 h 1415"/>
                <a:gd name="T28" fmla="*/ 107 w 973"/>
                <a:gd name="T29" fmla="*/ 244 h 1415"/>
                <a:gd name="T30" fmla="*/ 107 w 973"/>
                <a:gd name="T31" fmla="*/ 244 h 1415"/>
                <a:gd name="T32" fmla="*/ 222 w 973"/>
                <a:gd name="T33" fmla="*/ 177 h 1415"/>
                <a:gd name="T34" fmla="*/ 374 w 973"/>
                <a:gd name="T35" fmla="*/ 148 h 1415"/>
                <a:gd name="T36" fmla="*/ 529 w 973"/>
                <a:gd name="T37" fmla="*/ 169 h 1415"/>
                <a:gd name="T38" fmla="*/ 728 w 973"/>
                <a:gd name="T39" fmla="*/ 306 h 1415"/>
                <a:gd name="T40" fmla="*/ 797 w 973"/>
                <a:gd name="T41" fmla="*/ 429 h 1415"/>
                <a:gd name="T42" fmla="*/ 825 w 973"/>
                <a:gd name="T43" fmla="*/ 618 h 1415"/>
                <a:gd name="T44" fmla="*/ 825 w 973"/>
                <a:gd name="T45" fmla="*/ 1086 h 1415"/>
                <a:gd name="T46" fmla="*/ 824 w 973"/>
                <a:gd name="T47" fmla="*/ 1340 h 1415"/>
                <a:gd name="T48" fmla="*/ 898 w 973"/>
                <a:gd name="T49" fmla="*/ 1415 h 1415"/>
                <a:gd name="T50" fmla="*/ 973 w 973"/>
                <a:gd name="T51" fmla="*/ 1340 h 1415"/>
                <a:gd name="T52" fmla="*/ 973 w 973"/>
                <a:gd name="T53" fmla="*/ 1133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3" h="1415">
                  <a:moveTo>
                    <a:pt x="973" y="1133"/>
                  </a:moveTo>
                  <a:cubicBezTo>
                    <a:pt x="972" y="998"/>
                    <a:pt x="973" y="1073"/>
                    <a:pt x="973" y="939"/>
                  </a:cubicBezTo>
                  <a:cubicBezTo>
                    <a:pt x="973" y="809"/>
                    <a:pt x="973" y="679"/>
                    <a:pt x="972" y="549"/>
                  </a:cubicBezTo>
                  <a:cubicBezTo>
                    <a:pt x="972" y="499"/>
                    <a:pt x="964" y="451"/>
                    <a:pt x="949" y="402"/>
                  </a:cubicBezTo>
                  <a:cubicBezTo>
                    <a:pt x="925" y="322"/>
                    <a:pt x="887" y="249"/>
                    <a:pt x="833" y="186"/>
                  </a:cubicBezTo>
                  <a:cubicBezTo>
                    <a:pt x="785" y="130"/>
                    <a:pt x="726" y="87"/>
                    <a:pt x="658" y="56"/>
                  </a:cubicBezTo>
                  <a:cubicBezTo>
                    <a:pt x="593" y="26"/>
                    <a:pt x="525" y="8"/>
                    <a:pt x="454" y="4"/>
                  </a:cubicBezTo>
                  <a:cubicBezTo>
                    <a:pt x="381" y="0"/>
                    <a:pt x="308" y="0"/>
                    <a:pt x="238" y="23"/>
                  </a:cubicBezTo>
                  <a:cubicBezTo>
                    <a:pt x="208" y="32"/>
                    <a:pt x="178" y="43"/>
                    <a:pt x="149" y="57"/>
                  </a:cubicBezTo>
                  <a:cubicBezTo>
                    <a:pt x="149" y="57"/>
                    <a:pt x="149" y="57"/>
                    <a:pt x="149" y="57"/>
                  </a:cubicBezTo>
                  <a:cubicBezTo>
                    <a:pt x="97" y="78"/>
                    <a:pt x="31" y="127"/>
                    <a:pt x="31" y="127"/>
                  </a:cubicBezTo>
                  <a:cubicBezTo>
                    <a:pt x="31" y="127"/>
                    <a:pt x="31" y="127"/>
                    <a:pt x="31" y="127"/>
                  </a:cubicBezTo>
                  <a:cubicBezTo>
                    <a:pt x="12" y="140"/>
                    <a:pt x="0" y="160"/>
                    <a:pt x="0" y="184"/>
                  </a:cubicBezTo>
                  <a:cubicBezTo>
                    <a:pt x="0" y="223"/>
                    <a:pt x="32" y="255"/>
                    <a:pt x="71" y="255"/>
                  </a:cubicBezTo>
                  <a:cubicBezTo>
                    <a:pt x="84" y="255"/>
                    <a:pt x="96" y="250"/>
                    <a:pt x="107" y="244"/>
                  </a:cubicBezTo>
                  <a:cubicBezTo>
                    <a:pt x="107" y="244"/>
                    <a:pt x="107" y="244"/>
                    <a:pt x="107" y="244"/>
                  </a:cubicBezTo>
                  <a:cubicBezTo>
                    <a:pt x="107" y="244"/>
                    <a:pt x="186" y="192"/>
                    <a:pt x="222" y="177"/>
                  </a:cubicBezTo>
                  <a:cubicBezTo>
                    <a:pt x="271" y="159"/>
                    <a:pt x="319" y="149"/>
                    <a:pt x="374" y="148"/>
                  </a:cubicBezTo>
                  <a:cubicBezTo>
                    <a:pt x="427" y="146"/>
                    <a:pt x="479" y="152"/>
                    <a:pt x="529" y="169"/>
                  </a:cubicBezTo>
                  <a:cubicBezTo>
                    <a:pt x="608" y="196"/>
                    <a:pt x="675" y="241"/>
                    <a:pt x="728" y="306"/>
                  </a:cubicBezTo>
                  <a:cubicBezTo>
                    <a:pt x="758" y="343"/>
                    <a:pt x="780" y="384"/>
                    <a:pt x="797" y="429"/>
                  </a:cubicBezTo>
                  <a:cubicBezTo>
                    <a:pt x="821" y="490"/>
                    <a:pt x="825" y="553"/>
                    <a:pt x="825" y="618"/>
                  </a:cubicBezTo>
                  <a:cubicBezTo>
                    <a:pt x="823" y="844"/>
                    <a:pt x="824" y="860"/>
                    <a:pt x="825" y="1086"/>
                  </a:cubicBezTo>
                  <a:cubicBezTo>
                    <a:pt x="824" y="1340"/>
                    <a:pt x="824" y="1340"/>
                    <a:pt x="824" y="1340"/>
                  </a:cubicBezTo>
                  <a:cubicBezTo>
                    <a:pt x="824" y="1382"/>
                    <a:pt x="857" y="1415"/>
                    <a:pt x="898" y="1415"/>
                  </a:cubicBezTo>
                  <a:cubicBezTo>
                    <a:pt x="940" y="1415"/>
                    <a:pt x="973" y="1382"/>
                    <a:pt x="973" y="1340"/>
                  </a:cubicBezTo>
                  <a:lnTo>
                    <a:pt x="973" y="1133"/>
                  </a:ln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4">
              <a:extLst>
                <a:ext uri="{FF2B5EF4-FFF2-40B4-BE49-F238E27FC236}">
                  <a16:creationId xmlns:a16="http://schemas.microsoft.com/office/drawing/2014/main" id="{51A1CB1B-FA67-435C-B8B2-8A47699E2FFC}"/>
                </a:ext>
              </a:extLst>
            </p:cNvPr>
            <p:cNvSpPr>
              <a:spLocks/>
            </p:cNvSpPr>
            <p:nvPr/>
          </p:nvSpPr>
          <p:spPr bwMode="gray">
            <a:xfrm>
              <a:off x="14376400" y="655638"/>
              <a:ext cx="115888" cy="1552575"/>
            </a:xfrm>
            <a:custGeom>
              <a:avLst/>
              <a:gdLst>
                <a:gd name="T0" fmla="*/ 0 w 149"/>
                <a:gd name="T1" fmla="*/ 1922 h 1997"/>
                <a:gd name="T2" fmla="*/ 75 w 149"/>
                <a:gd name="T3" fmla="*/ 1997 h 1997"/>
                <a:gd name="T4" fmla="*/ 149 w 149"/>
                <a:gd name="T5" fmla="*/ 1922 h 1997"/>
                <a:gd name="T6" fmla="*/ 149 w 149"/>
                <a:gd name="T7" fmla="*/ 74 h 1997"/>
                <a:gd name="T8" fmla="*/ 75 w 149"/>
                <a:gd name="T9" fmla="*/ 0 h 1997"/>
                <a:gd name="T10" fmla="*/ 0 w 149"/>
                <a:gd name="T11" fmla="*/ 74 h 1997"/>
                <a:gd name="T12" fmla="*/ 0 w 149"/>
                <a:gd name="T13" fmla="*/ 1922 h 1997"/>
              </a:gdLst>
              <a:ahLst/>
              <a:cxnLst>
                <a:cxn ang="0">
                  <a:pos x="T0" y="T1"/>
                </a:cxn>
                <a:cxn ang="0">
                  <a:pos x="T2" y="T3"/>
                </a:cxn>
                <a:cxn ang="0">
                  <a:pos x="T4" y="T5"/>
                </a:cxn>
                <a:cxn ang="0">
                  <a:pos x="T6" y="T7"/>
                </a:cxn>
                <a:cxn ang="0">
                  <a:pos x="T8" y="T9"/>
                </a:cxn>
                <a:cxn ang="0">
                  <a:pos x="T10" y="T11"/>
                </a:cxn>
                <a:cxn ang="0">
                  <a:pos x="T12" y="T13"/>
                </a:cxn>
              </a:cxnLst>
              <a:rect l="0" t="0" r="r" b="b"/>
              <a:pathLst>
                <a:path w="149" h="1997">
                  <a:moveTo>
                    <a:pt x="0" y="1922"/>
                  </a:moveTo>
                  <a:cubicBezTo>
                    <a:pt x="0" y="1964"/>
                    <a:pt x="33" y="1997"/>
                    <a:pt x="75" y="1997"/>
                  </a:cubicBezTo>
                  <a:cubicBezTo>
                    <a:pt x="116" y="1997"/>
                    <a:pt x="149" y="1964"/>
                    <a:pt x="149" y="1922"/>
                  </a:cubicBezTo>
                  <a:cubicBezTo>
                    <a:pt x="149" y="74"/>
                    <a:pt x="149" y="74"/>
                    <a:pt x="149" y="74"/>
                  </a:cubicBezTo>
                  <a:cubicBezTo>
                    <a:pt x="149" y="33"/>
                    <a:pt x="116" y="0"/>
                    <a:pt x="75" y="0"/>
                  </a:cubicBezTo>
                  <a:cubicBezTo>
                    <a:pt x="33" y="0"/>
                    <a:pt x="0" y="33"/>
                    <a:pt x="0" y="74"/>
                  </a:cubicBezTo>
                  <a:lnTo>
                    <a:pt x="0" y="1922"/>
                  </a:ln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5">
              <a:extLst>
                <a:ext uri="{FF2B5EF4-FFF2-40B4-BE49-F238E27FC236}">
                  <a16:creationId xmlns:a16="http://schemas.microsoft.com/office/drawing/2014/main" id="{2EABDD95-23AC-42C1-A35A-22ACEE4877FF}"/>
                </a:ext>
              </a:extLst>
            </p:cNvPr>
            <p:cNvSpPr>
              <a:spLocks/>
            </p:cNvSpPr>
            <p:nvPr/>
          </p:nvSpPr>
          <p:spPr bwMode="gray">
            <a:xfrm>
              <a:off x="16852900" y="1109663"/>
              <a:ext cx="1019175" cy="503238"/>
            </a:xfrm>
            <a:custGeom>
              <a:avLst/>
              <a:gdLst>
                <a:gd name="T0" fmla="*/ 1231 w 1310"/>
                <a:gd name="T1" fmla="*/ 642 h 647"/>
                <a:gd name="T2" fmla="*/ 1158 w 1310"/>
                <a:gd name="T3" fmla="*/ 580 h 647"/>
                <a:gd name="T4" fmla="*/ 655 w 1310"/>
                <a:gd name="T5" fmla="*/ 147 h 647"/>
                <a:gd name="T6" fmla="*/ 153 w 1310"/>
                <a:gd name="T7" fmla="*/ 580 h 647"/>
                <a:gd name="T8" fmla="*/ 68 w 1310"/>
                <a:gd name="T9" fmla="*/ 641 h 647"/>
                <a:gd name="T10" fmla="*/ 7 w 1310"/>
                <a:gd name="T11" fmla="*/ 555 h 647"/>
                <a:gd name="T12" fmla="*/ 655 w 1310"/>
                <a:gd name="T13" fmla="*/ 0 h 647"/>
                <a:gd name="T14" fmla="*/ 1304 w 1310"/>
                <a:gd name="T15" fmla="*/ 555 h 647"/>
                <a:gd name="T16" fmla="*/ 1243 w 1310"/>
                <a:gd name="T17" fmla="*/ 641 h 647"/>
                <a:gd name="T18" fmla="*/ 1231 w 1310"/>
                <a:gd name="T19" fmla="*/ 64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0" h="647">
                  <a:moveTo>
                    <a:pt x="1231" y="642"/>
                  </a:moveTo>
                  <a:cubicBezTo>
                    <a:pt x="1195" y="642"/>
                    <a:pt x="1164" y="616"/>
                    <a:pt x="1158" y="580"/>
                  </a:cubicBezTo>
                  <a:cubicBezTo>
                    <a:pt x="1116" y="333"/>
                    <a:pt x="900" y="147"/>
                    <a:pt x="655" y="147"/>
                  </a:cubicBezTo>
                  <a:cubicBezTo>
                    <a:pt x="410" y="147"/>
                    <a:pt x="194" y="333"/>
                    <a:pt x="153" y="580"/>
                  </a:cubicBezTo>
                  <a:cubicBezTo>
                    <a:pt x="146" y="620"/>
                    <a:pt x="109" y="647"/>
                    <a:pt x="68" y="641"/>
                  </a:cubicBezTo>
                  <a:cubicBezTo>
                    <a:pt x="27" y="634"/>
                    <a:pt x="0" y="596"/>
                    <a:pt x="7" y="555"/>
                  </a:cubicBezTo>
                  <a:cubicBezTo>
                    <a:pt x="60" y="239"/>
                    <a:pt x="339" y="0"/>
                    <a:pt x="655" y="0"/>
                  </a:cubicBezTo>
                  <a:cubicBezTo>
                    <a:pt x="972" y="0"/>
                    <a:pt x="1250" y="239"/>
                    <a:pt x="1304" y="555"/>
                  </a:cubicBezTo>
                  <a:cubicBezTo>
                    <a:pt x="1310" y="596"/>
                    <a:pt x="1283" y="634"/>
                    <a:pt x="1243" y="641"/>
                  </a:cubicBezTo>
                  <a:cubicBezTo>
                    <a:pt x="1239" y="641"/>
                    <a:pt x="1235" y="642"/>
                    <a:pt x="1231" y="642"/>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6">
              <a:extLst>
                <a:ext uri="{FF2B5EF4-FFF2-40B4-BE49-F238E27FC236}">
                  <a16:creationId xmlns:a16="http://schemas.microsoft.com/office/drawing/2014/main" id="{73C59660-C7C3-4D54-96EB-1DAB07D90171}"/>
                </a:ext>
              </a:extLst>
            </p:cNvPr>
            <p:cNvSpPr>
              <a:spLocks/>
            </p:cNvSpPr>
            <p:nvPr/>
          </p:nvSpPr>
          <p:spPr bwMode="gray">
            <a:xfrm>
              <a:off x="16852900" y="1716088"/>
              <a:ext cx="1019175" cy="503238"/>
            </a:xfrm>
            <a:custGeom>
              <a:avLst/>
              <a:gdLst>
                <a:gd name="T0" fmla="*/ 655 w 1310"/>
                <a:gd name="T1" fmla="*/ 647 h 647"/>
                <a:gd name="T2" fmla="*/ 7 w 1310"/>
                <a:gd name="T3" fmla="*/ 91 h 647"/>
                <a:gd name="T4" fmla="*/ 68 w 1310"/>
                <a:gd name="T5" fmla="*/ 6 h 647"/>
                <a:gd name="T6" fmla="*/ 153 w 1310"/>
                <a:gd name="T7" fmla="*/ 67 h 647"/>
                <a:gd name="T8" fmla="*/ 655 w 1310"/>
                <a:gd name="T9" fmla="*/ 499 h 647"/>
                <a:gd name="T10" fmla="*/ 1158 w 1310"/>
                <a:gd name="T11" fmla="*/ 67 h 647"/>
                <a:gd name="T12" fmla="*/ 1243 w 1310"/>
                <a:gd name="T13" fmla="*/ 6 h 647"/>
                <a:gd name="T14" fmla="*/ 1304 w 1310"/>
                <a:gd name="T15" fmla="*/ 91 h 647"/>
                <a:gd name="T16" fmla="*/ 655 w 1310"/>
                <a:gd name="T1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0" h="647">
                  <a:moveTo>
                    <a:pt x="655" y="647"/>
                  </a:moveTo>
                  <a:cubicBezTo>
                    <a:pt x="339" y="647"/>
                    <a:pt x="60" y="408"/>
                    <a:pt x="7" y="91"/>
                  </a:cubicBezTo>
                  <a:cubicBezTo>
                    <a:pt x="0" y="51"/>
                    <a:pt x="27" y="13"/>
                    <a:pt x="68" y="6"/>
                  </a:cubicBezTo>
                  <a:cubicBezTo>
                    <a:pt x="109" y="0"/>
                    <a:pt x="146" y="27"/>
                    <a:pt x="153" y="67"/>
                  </a:cubicBezTo>
                  <a:cubicBezTo>
                    <a:pt x="194" y="314"/>
                    <a:pt x="410" y="499"/>
                    <a:pt x="655" y="499"/>
                  </a:cubicBezTo>
                  <a:cubicBezTo>
                    <a:pt x="900" y="499"/>
                    <a:pt x="1116" y="314"/>
                    <a:pt x="1158" y="67"/>
                  </a:cubicBezTo>
                  <a:cubicBezTo>
                    <a:pt x="1164" y="27"/>
                    <a:pt x="1202" y="0"/>
                    <a:pt x="1243" y="6"/>
                  </a:cubicBezTo>
                  <a:cubicBezTo>
                    <a:pt x="1283" y="13"/>
                    <a:pt x="1310" y="51"/>
                    <a:pt x="1304" y="91"/>
                  </a:cubicBezTo>
                  <a:cubicBezTo>
                    <a:pt x="1250" y="408"/>
                    <a:pt x="972" y="647"/>
                    <a:pt x="655" y="647"/>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4">
              <a:extLst>
                <a:ext uri="{FF2B5EF4-FFF2-40B4-BE49-F238E27FC236}">
                  <a16:creationId xmlns:a16="http://schemas.microsoft.com/office/drawing/2014/main" id="{10FB0248-C284-4A88-964C-45B9CBDD50E2}"/>
                </a:ext>
              </a:extLst>
            </p:cNvPr>
            <p:cNvSpPr>
              <a:spLocks/>
            </p:cNvSpPr>
            <p:nvPr/>
          </p:nvSpPr>
          <p:spPr bwMode="gray">
            <a:xfrm>
              <a:off x="16356013" y="1109663"/>
              <a:ext cx="411163" cy="487363"/>
            </a:xfrm>
            <a:custGeom>
              <a:avLst/>
              <a:gdLst>
                <a:gd name="T0" fmla="*/ 490 w 529"/>
                <a:gd name="T1" fmla="*/ 28 h 626"/>
                <a:gd name="T2" fmla="*/ 379 w 529"/>
                <a:gd name="T3" fmla="*/ 39 h 626"/>
                <a:gd name="T4" fmla="*/ 0 w 529"/>
                <a:gd name="T5" fmla="*/ 506 h 626"/>
                <a:gd name="T6" fmla="*/ 101 w 529"/>
                <a:gd name="T7" fmla="*/ 626 h 626"/>
                <a:gd name="T8" fmla="*/ 501 w 529"/>
                <a:gd name="T9" fmla="*/ 139 h 626"/>
                <a:gd name="T10" fmla="*/ 490 w 529"/>
                <a:gd name="T11" fmla="*/ 28 h 626"/>
              </a:gdLst>
              <a:ahLst/>
              <a:cxnLst>
                <a:cxn ang="0">
                  <a:pos x="T0" y="T1"/>
                </a:cxn>
                <a:cxn ang="0">
                  <a:pos x="T2" y="T3"/>
                </a:cxn>
                <a:cxn ang="0">
                  <a:pos x="T4" y="T5"/>
                </a:cxn>
                <a:cxn ang="0">
                  <a:pos x="T6" y="T7"/>
                </a:cxn>
                <a:cxn ang="0">
                  <a:pos x="T8" y="T9"/>
                </a:cxn>
                <a:cxn ang="0">
                  <a:pos x="T10" y="T11"/>
                </a:cxn>
              </a:cxnLst>
              <a:rect l="0" t="0" r="r" b="b"/>
              <a:pathLst>
                <a:path w="529" h="626">
                  <a:moveTo>
                    <a:pt x="490" y="28"/>
                  </a:moveTo>
                  <a:cubicBezTo>
                    <a:pt x="456" y="0"/>
                    <a:pt x="406" y="5"/>
                    <a:pt x="379" y="39"/>
                  </a:cubicBezTo>
                  <a:cubicBezTo>
                    <a:pt x="0" y="506"/>
                    <a:pt x="0" y="506"/>
                    <a:pt x="0" y="506"/>
                  </a:cubicBezTo>
                  <a:cubicBezTo>
                    <a:pt x="101" y="626"/>
                    <a:pt x="101" y="626"/>
                    <a:pt x="101" y="626"/>
                  </a:cubicBezTo>
                  <a:cubicBezTo>
                    <a:pt x="501" y="139"/>
                    <a:pt x="501" y="139"/>
                    <a:pt x="501" y="139"/>
                  </a:cubicBezTo>
                  <a:cubicBezTo>
                    <a:pt x="529" y="105"/>
                    <a:pt x="524" y="55"/>
                    <a:pt x="490" y="28"/>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5">
              <a:extLst>
                <a:ext uri="{FF2B5EF4-FFF2-40B4-BE49-F238E27FC236}">
                  <a16:creationId xmlns:a16="http://schemas.microsoft.com/office/drawing/2014/main" id="{02A7F46B-BA96-4708-9E3E-035599EF80D2}"/>
                </a:ext>
              </a:extLst>
            </p:cNvPr>
            <p:cNvSpPr>
              <a:spLocks/>
            </p:cNvSpPr>
            <p:nvPr/>
          </p:nvSpPr>
          <p:spPr bwMode="gray">
            <a:xfrm>
              <a:off x="16354425" y="1708151"/>
              <a:ext cx="434975" cy="509588"/>
            </a:xfrm>
            <a:custGeom>
              <a:avLst/>
              <a:gdLst>
                <a:gd name="T0" fmla="*/ 521 w 560"/>
                <a:gd name="T1" fmla="*/ 627 h 655"/>
                <a:gd name="T2" fmla="*/ 409 w 560"/>
                <a:gd name="T3" fmla="*/ 616 h 655"/>
                <a:gd name="T4" fmla="*/ 0 w 560"/>
                <a:gd name="T5" fmla="*/ 121 h 655"/>
                <a:gd name="T6" fmla="*/ 99 w 560"/>
                <a:gd name="T7" fmla="*/ 0 h 655"/>
                <a:gd name="T8" fmla="*/ 532 w 560"/>
                <a:gd name="T9" fmla="*/ 515 h 655"/>
                <a:gd name="T10" fmla="*/ 521 w 560"/>
                <a:gd name="T11" fmla="*/ 627 h 655"/>
              </a:gdLst>
              <a:ahLst/>
              <a:cxnLst>
                <a:cxn ang="0">
                  <a:pos x="T0" y="T1"/>
                </a:cxn>
                <a:cxn ang="0">
                  <a:pos x="T2" y="T3"/>
                </a:cxn>
                <a:cxn ang="0">
                  <a:pos x="T4" y="T5"/>
                </a:cxn>
                <a:cxn ang="0">
                  <a:pos x="T6" y="T7"/>
                </a:cxn>
                <a:cxn ang="0">
                  <a:pos x="T8" y="T9"/>
                </a:cxn>
                <a:cxn ang="0">
                  <a:pos x="T10" y="T11"/>
                </a:cxn>
              </a:cxnLst>
              <a:rect l="0" t="0" r="r" b="b"/>
              <a:pathLst>
                <a:path w="560" h="655">
                  <a:moveTo>
                    <a:pt x="521" y="627"/>
                  </a:moveTo>
                  <a:cubicBezTo>
                    <a:pt x="487" y="655"/>
                    <a:pt x="437" y="650"/>
                    <a:pt x="409" y="616"/>
                  </a:cubicBezTo>
                  <a:cubicBezTo>
                    <a:pt x="0" y="121"/>
                    <a:pt x="0" y="121"/>
                    <a:pt x="0" y="121"/>
                  </a:cubicBezTo>
                  <a:cubicBezTo>
                    <a:pt x="99" y="0"/>
                    <a:pt x="99" y="0"/>
                    <a:pt x="99" y="0"/>
                  </a:cubicBezTo>
                  <a:cubicBezTo>
                    <a:pt x="532" y="515"/>
                    <a:pt x="532" y="515"/>
                    <a:pt x="532" y="515"/>
                  </a:cubicBezTo>
                  <a:cubicBezTo>
                    <a:pt x="560" y="549"/>
                    <a:pt x="555" y="599"/>
                    <a:pt x="521" y="627"/>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88756386"/>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rtfoli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93111E7-9531-4FD7-9241-E0AD18358D6B}"/>
              </a:ext>
            </a:extLst>
          </p:cNvPr>
          <p:cNvPicPr>
            <a:picLocks noChangeAspect="1"/>
          </p:cNvPicPr>
          <p:nvPr/>
        </p:nvPicPr>
        <p:blipFill rotWithShape="1">
          <a:blip r:embed="rId2"/>
          <a:srcRect t="6416" b="6416"/>
          <a:stretch/>
        </p:blipFill>
        <p:spPr bwMode="gray">
          <a:xfrm>
            <a:off x="0" y="-1"/>
            <a:ext cx="12192000" cy="6858001"/>
          </a:xfrm>
          <a:prstGeom prst="rect">
            <a:avLst/>
          </a:prstGeom>
        </p:spPr>
      </p:pic>
    </p:spTree>
    <p:extLst>
      <p:ext uri="{BB962C8B-B14F-4D97-AF65-F5344CB8AC3E}">
        <p14:creationId xmlns:p14="http://schemas.microsoft.com/office/powerpoint/2010/main" val="418885035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rtfolie 2">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B92979-A3B7-4C9E-A96E-81FEB59A552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gray">
          <a:xfrm>
            <a:off x="592" y="0"/>
            <a:ext cx="12190815" cy="6858000"/>
          </a:xfrm>
          <a:prstGeom prst="rect">
            <a:avLst/>
          </a:prstGeom>
        </p:spPr>
      </p:pic>
      <p:pic>
        <p:nvPicPr>
          <p:cNvPr id="7" name="Grafik 6" descr="Ein Bild, das Essen enthält.&#10;&#10;Automatisch generierte Beschreibung">
            <a:extLst>
              <a:ext uri="{FF2B5EF4-FFF2-40B4-BE49-F238E27FC236}">
                <a16:creationId xmlns:a16="http://schemas.microsoft.com/office/drawing/2014/main" id="{1FFB4796-64A3-4CBB-89A9-7DAA5E7012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gray">
          <a:xfrm>
            <a:off x="1568510" y="1942357"/>
            <a:ext cx="8814834" cy="3435103"/>
          </a:xfrm>
          <a:prstGeom prst="rect">
            <a:avLst/>
          </a:prstGeom>
        </p:spPr>
      </p:pic>
    </p:spTree>
    <p:extLst>
      <p:ext uri="{BB962C8B-B14F-4D97-AF65-F5344CB8AC3E}">
        <p14:creationId xmlns:p14="http://schemas.microsoft.com/office/powerpoint/2010/main" val="26783129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7B92979-A3B7-4C9E-A96E-81FEB59A552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gray">
          <a:xfrm>
            <a:off x="592" y="0"/>
            <a:ext cx="12190815" cy="6858000"/>
          </a:xfrm>
          <a:prstGeom prst="rect">
            <a:avLst/>
          </a:prstGeom>
        </p:spPr>
      </p:pic>
      <p:pic>
        <p:nvPicPr>
          <p:cNvPr id="7" name="Grafik 6" descr="Ein Bild, das Essen enthält.&#10;&#10;Automatisch generierte Beschreibung">
            <a:extLst>
              <a:ext uri="{FF2B5EF4-FFF2-40B4-BE49-F238E27FC236}">
                <a16:creationId xmlns:a16="http://schemas.microsoft.com/office/drawing/2014/main" id="{1FFB4796-64A3-4CBB-89A9-7DAA5E7012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gray">
          <a:xfrm>
            <a:off x="940437" y="2685678"/>
            <a:ext cx="3814882" cy="1486643"/>
          </a:xfrm>
          <a:prstGeom prst="rect">
            <a:avLst/>
          </a:prstGeom>
        </p:spPr>
      </p:pic>
      <p:sp>
        <p:nvSpPr>
          <p:cNvPr id="6" name="Title 1">
            <a:extLst>
              <a:ext uri="{FF2B5EF4-FFF2-40B4-BE49-F238E27FC236}">
                <a16:creationId xmlns:a16="http://schemas.microsoft.com/office/drawing/2014/main" id="{3886455D-E1EF-4A7D-A014-6B69FAF4EFA6}"/>
              </a:ext>
            </a:extLst>
          </p:cNvPr>
          <p:cNvSpPr txBox="1">
            <a:spLocks/>
          </p:cNvSpPr>
          <p:nvPr/>
        </p:nvSpPr>
        <p:spPr bwMode="gray">
          <a:xfrm>
            <a:off x="904444" y="4470468"/>
            <a:ext cx="3719920" cy="45251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ts val="1600"/>
              </a:lnSpc>
              <a:spcAft>
                <a:spcPts val="600"/>
              </a:spcAft>
            </a:pPr>
            <a:r>
              <a:rPr lang="de-DE" sz="1400">
                <a:solidFill>
                  <a:schemeClr val="tx2"/>
                </a:solidFill>
                <a:latin typeface="Verdana" charset="0"/>
                <a:ea typeface="Verdana" charset="0"/>
                <a:cs typeface="Verdana" charset="0"/>
              </a:rPr>
              <a:t>Individuelle Elektroladelösungen für Ladeparks und Fahrzeugflotten</a:t>
            </a:r>
            <a:endParaRPr lang="en-US" sz="1400">
              <a:solidFill>
                <a:schemeClr val="tx2"/>
              </a:solidFill>
              <a:latin typeface="Verdana" charset="0"/>
              <a:ea typeface="Verdana" charset="0"/>
              <a:cs typeface="Verdana" charset="0"/>
            </a:endParaRPr>
          </a:p>
        </p:txBody>
      </p:sp>
      <p:sp>
        <p:nvSpPr>
          <p:cNvPr id="8" name="Textfeld 7">
            <a:extLst>
              <a:ext uri="{FF2B5EF4-FFF2-40B4-BE49-F238E27FC236}">
                <a16:creationId xmlns:a16="http://schemas.microsoft.com/office/drawing/2014/main" id="{2D8609B0-34E9-4512-8BA1-36895F984307}"/>
              </a:ext>
            </a:extLst>
          </p:cNvPr>
          <p:cNvSpPr txBox="1"/>
          <p:nvPr/>
        </p:nvSpPr>
        <p:spPr bwMode="gray">
          <a:xfrm>
            <a:off x="355600" y="6177143"/>
            <a:ext cx="924933" cy="313213"/>
          </a:xfrm>
          <a:prstGeom prst="rect">
            <a:avLst/>
          </a:prstGeom>
          <a:noFill/>
        </p:spPr>
        <p:txBody>
          <a:bodyPr wrap="none" lIns="0" tIns="108000" rIns="0" bIns="0" rtlCol="0">
            <a:spAutoFit/>
          </a:bodyPr>
          <a:lstStyle/>
          <a:p>
            <a:pPr algn="l">
              <a:lnSpc>
                <a:spcPts val="1700"/>
              </a:lnSpc>
            </a:pPr>
            <a:r>
              <a:rPr lang="de-DE" sz="1200">
                <a:solidFill>
                  <a:schemeClr val="tx1"/>
                </a:solidFill>
              </a:rPr>
              <a:t>© </a:t>
            </a:r>
            <a:r>
              <a:rPr lang="de-DE" sz="1200" err="1">
                <a:solidFill>
                  <a:schemeClr val="tx1"/>
                </a:solidFill>
              </a:rPr>
              <a:t>elexon</a:t>
            </a:r>
            <a:r>
              <a:rPr lang="de-DE" sz="1200">
                <a:solidFill>
                  <a:schemeClr val="tx1"/>
                </a:solidFill>
              </a:rPr>
              <a:t> 2019</a:t>
            </a:r>
          </a:p>
        </p:txBody>
      </p:sp>
      <p:sp>
        <p:nvSpPr>
          <p:cNvPr id="13" name="Textplatzhalter 1">
            <a:extLst>
              <a:ext uri="{FF2B5EF4-FFF2-40B4-BE49-F238E27FC236}">
                <a16:creationId xmlns:a16="http://schemas.microsoft.com/office/drawing/2014/main" id="{69278D18-069B-4A4C-9F67-1B40525B0F5A}"/>
              </a:ext>
            </a:extLst>
          </p:cNvPr>
          <p:cNvSpPr>
            <a:spLocks noGrp="1"/>
          </p:cNvSpPr>
          <p:nvPr>
            <p:ph idx="1" hasCustomPrompt="1"/>
          </p:nvPr>
        </p:nvSpPr>
        <p:spPr bwMode="gray">
          <a:xfrm>
            <a:off x="7536873" y="2737775"/>
            <a:ext cx="4341091" cy="691224"/>
          </a:xfrm>
          <a:prstGeom prst="rect">
            <a:avLst/>
          </a:prstGeom>
        </p:spPr>
        <p:txBody>
          <a:bodyPr vert="horz" lIns="0" tIns="0" rIns="0" bIns="0" rtlCol="0">
            <a:noAutofit/>
          </a:bodyPr>
          <a:lstStyle>
            <a:lvl1pPr algn="ctr">
              <a:defRPr>
                <a:solidFill>
                  <a:schemeClr val="tx1"/>
                </a:solidFill>
              </a:defRPr>
            </a:lvl1pPr>
          </a:lstStyle>
          <a:p>
            <a:pPr lvl="0"/>
            <a:r>
              <a:rPr lang="en-US" err="1"/>
              <a:t>Veranstaltung</a:t>
            </a:r>
            <a:endParaRPr lang="en-US"/>
          </a:p>
        </p:txBody>
      </p:sp>
      <p:sp>
        <p:nvSpPr>
          <p:cNvPr id="14" name="Textplatzhalter 1">
            <a:extLst>
              <a:ext uri="{FF2B5EF4-FFF2-40B4-BE49-F238E27FC236}">
                <a16:creationId xmlns:a16="http://schemas.microsoft.com/office/drawing/2014/main" id="{C79FDE4B-55D0-4E60-A29B-73C030F4BE54}"/>
              </a:ext>
            </a:extLst>
          </p:cNvPr>
          <p:cNvSpPr>
            <a:spLocks noGrp="1"/>
          </p:cNvSpPr>
          <p:nvPr>
            <p:ph idx="10" hasCustomPrompt="1"/>
          </p:nvPr>
        </p:nvSpPr>
        <p:spPr bwMode="gray">
          <a:xfrm>
            <a:off x="7536872" y="3428999"/>
            <a:ext cx="4341091" cy="691224"/>
          </a:xfrm>
          <a:prstGeom prst="rect">
            <a:avLst/>
          </a:prstGeom>
        </p:spPr>
        <p:txBody>
          <a:bodyPr vert="horz" lIns="0" tIns="0" rIns="0" bIns="0" rtlCol="0">
            <a:noAutofit/>
          </a:bodyPr>
          <a:lstStyle>
            <a:lvl1pPr algn="ctr">
              <a:defRPr>
                <a:solidFill>
                  <a:schemeClr val="tx1"/>
                </a:solidFill>
              </a:defRPr>
            </a:lvl1pPr>
          </a:lstStyle>
          <a:p>
            <a:pPr lvl="0"/>
            <a:r>
              <a:rPr lang="en-US"/>
              <a:t>Referent</a:t>
            </a:r>
          </a:p>
        </p:txBody>
      </p:sp>
      <p:sp>
        <p:nvSpPr>
          <p:cNvPr id="15" name="Textplatzhalter 1">
            <a:extLst>
              <a:ext uri="{FF2B5EF4-FFF2-40B4-BE49-F238E27FC236}">
                <a16:creationId xmlns:a16="http://schemas.microsoft.com/office/drawing/2014/main" id="{15028A9F-1E48-4CA3-BAAF-96721797A819}"/>
              </a:ext>
            </a:extLst>
          </p:cNvPr>
          <p:cNvSpPr>
            <a:spLocks noGrp="1"/>
          </p:cNvSpPr>
          <p:nvPr>
            <p:ph idx="11" hasCustomPrompt="1"/>
          </p:nvPr>
        </p:nvSpPr>
        <p:spPr bwMode="gray">
          <a:xfrm>
            <a:off x="7536871" y="4172321"/>
            <a:ext cx="4341091" cy="691224"/>
          </a:xfrm>
          <a:prstGeom prst="rect">
            <a:avLst/>
          </a:prstGeom>
        </p:spPr>
        <p:txBody>
          <a:bodyPr vert="horz" lIns="0" tIns="0" rIns="0" bIns="0" rtlCol="0">
            <a:noAutofit/>
          </a:bodyPr>
          <a:lstStyle>
            <a:lvl1pPr algn="ctr">
              <a:defRPr>
                <a:solidFill>
                  <a:schemeClr val="tx1"/>
                </a:solidFill>
              </a:defRPr>
            </a:lvl1pPr>
          </a:lstStyle>
          <a:p>
            <a:pPr lvl="0"/>
            <a:r>
              <a:rPr lang="en-US"/>
              <a:t>Ort, Datum</a:t>
            </a:r>
          </a:p>
        </p:txBody>
      </p:sp>
    </p:spTree>
    <p:extLst>
      <p:ext uri="{BB962C8B-B14F-4D97-AF65-F5344CB8AC3E}">
        <p14:creationId xmlns:p14="http://schemas.microsoft.com/office/powerpoint/2010/main" val="3974561354"/>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B382B81-F2A5-48E2-809E-51C1BB55419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gray">
          <a:xfrm>
            <a:off x="0" y="3462"/>
            <a:ext cx="12190815" cy="6858000"/>
          </a:xfrm>
          <a:prstGeom prst="rect">
            <a:avLst/>
          </a:prstGeom>
        </p:spPr>
      </p:pic>
      <p:sp>
        <p:nvSpPr>
          <p:cNvPr id="12" name="Titel 11">
            <a:extLst>
              <a:ext uri="{FF2B5EF4-FFF2-40B4-BE49-F238E27FC236}">
                <a16:creationId xmlns:a16="http://schemas.microsoft.com/office/drawing/2014/main" id="{546EB8B3-24AE-446D-B1CE-D7A816E1C512}"/>
              </a:ext>
            </a:extLst>
          </p:cNvPr>
          <p:cNvSpPr>
            <a:spLocks noGrp="1"/>
          </p:cNvSpPr>
          <p:nvPr>
            <p:ph type="title" hasCustomPrompt="1"/>
          </p:nvPr>
        </p:nvSpPr>
        <p:spPr bwMode="gray">
          <a:xfrm>
            <a:off x="1000273" y="1276918"/>
            <a:ext cx="11311799" cy="727364"/>
          </a:xfrm>
          <a:prstGeom prst="roundRect">
            <a:avLst/>
          </a:prstGeom>
          <a:solidFill>
            <a:schemeClr val="tx2"/>
          </a:solidFill>
        </p:spPr>
        <p:txBody>
          <a:bodyPr lIns="72000" tIns="72000"/>
          <a:lstStyle>
            <a:lvl1pPr>
              <a:defRPr>
                <a:solidFill>
                  <a:schemeClr val="bg1"/>
                </a:solidFill>
              </a:defRPr>
            </a:lvl1pPr>
          </a:lstStyle>
          <a:p>
            <a:r>
              <a:rPr lang="de-DE"/>
              <a:t>Zwischentitel</a:t>
            </a:r>
          </a:p>
        </p:txBody>
      </p:sp>
      <p:pic>
        <p:nvPicPr>
          <p:cNvPr id="13" name="Picture 5">
            <a:extLst>
              <a:ext uri="{FF2B5EF4-FFF2-40B4-BE49-F238E27FC236}">
                <a16:creationId xmlns:a16="http://schemas.microsoft.com/office/drawing/2014/main" id="{73A81128-EFE7-49F0-A488-7303CB9895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gray">
          <a:xfrm>
            <a:off x="331586" y="6329744"/>
            <a:ext cx="1069455" cy="291786"/>
          </a:xfrm>
          <a:prstGeom prst="rect">
            <a:avLst/>
          </a:prstGeom>
        </p:spPr>
      </p:pic>
      <p:sp>
        <p:nvSpPr>
          <p:cNvPr id="14" name="Textplatzhalter 1">
            <a:extLst>
              <a:ext uri="{FF2B5EF4-FFF2-40B4-BE49-F238E27FC236}">
                <a16:creationId xmlns:a16="http://schemas.microsoft.com/office/drawing/2014/main" id="{AF23D015-07C5-40C1-AFDD-2D13078D1F05}"/>
              </a:ext>
            </a:extLst>
          </p:cNvPr>
          <p:cNvSpPr>
            <a:spLocks noGrp="1"/>
          </p:cNvSpPr>
          <p:nvPr>
            <p:ph idx="1" hasCustomPrompt="1"/>
          </p:nvPr>
        </p:nvSpPr>
        <p:spPr bwMode="gray">
          <a:xfrm>
            <a:off x="7546109" y="2701636"/>
            <a:ext cx="4644706" cy="727364"/>
          </a:xfrm>
          <a:prstGeom prst="rect">
            <a:avLst/>
          </a:prstGeom>
        </p:spPr>
        <p:txBody>
          <a:bodyPr vert="horz" lIns="0" tIns="0" rIns="0" bIns="0" rtlCol="0">
            <a:noAutofit/>
          </a:bodyPr>
          <a:lstStyle/>
          <a:p>
            <a:pPr lvl="0"/>
            <a:r>
              <a:rPr lang="en-US" err="1"/>
              <a:t>Vorname</a:t>
            </a:r>
            <a:r>
              <a:rPr lang="en-US"/>
              <a:t>, Name </a:t>
            </a:r>
          </a:p>
        </p:txBody>
      </p:sp>
    </p:spTree>
    <p:extLst>
      <p:ext uri="{BB962C8B-B14F-4D97-AF65-F5344CB8AC3E}">
        <p14:creationId xmlns:p14="http://schemas.microsoft.com/office/powerpoint/2010/main" val="1814349125"/>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Zwischentitel 2">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ABDBBE2-EF09-4CC8-AD10-26495E453BB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gray">
          <a:xfrm flipH="1">
            <a:off x="1610881" y="-1"/>
            <a:ext cx="10673931" cy="6858000"/>
          </a:xfrm>
          <a:prstGeom prst="rect">
            <a:avLst/>
          </a:prstGeom>
        </p:spPr>
      </p:pic>
      <p:pic>
        <p:nvPicPr>
          <p:cNvPr id="6" name="Picture 7">
            <a:extLst>
              <a:ext uri="{FF2B5EF4-FFF2-40B4-BE49-F238E27FC236}">
                <a16:creationId xmlns:a16="http://schemas.microsoft.com/office/drawing/2014/main" id="{17C05426-E4B8-4FD4-B45A-374732F8A0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gray">
          <a:xfrm>
            <a:off x="188287" y="0"/>
            <a:ext cx="12192000" cy="6858000"/>
          </a:xfrm>
          <a:prstGeom prst="rect">
            <a:avLst/>
          </a:prstGeom>
        </p:spPr>
      </p:pic>
      <p:pic>
        <p:nvPicPr>
          <p:cNvPr id="13" name="Picture 5">
            <a:extLst>
              <a:ext uri="{FF2B5EF4-FFF2-40B4-BE49-F238E27FC236}">
                <a16:creationId xmlns:a16="http://schemas.microsoft.com/office/drawing/2014/main" id="{73A81128-EFE7-49F0-A488-7303CB98950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gray">
          <a:xfrm>
            <a:off x="331586" y="6329744"/>
            <a:ext cx="1069455" cy="291786"/>
          </a:xfrm>
          <a:prstGeom prst="rect">
            <a:avLst/>
          </a:prstGeom>
        </p:spPr>
      </p:pic>
      <p:sp>
        <p:nvSpPr>
          <p:cNvPr id="7" name="Titel 11">
            <a:extLst>
              <a:ext uri="{FF2B5EF4-FFF2-40B4-BE49-F238E27FC236}">
                <a16:creationId xmlns:a16="http://schemas.microsoft.com/office/drawing/2014/main" id="{39A9BC3C-1847-45CC-81CC-A602D04C89BE}"/>
              </a:ext>
            </a:extLst>
          </p:cNvPr>
          <p:cNvSpPr>
            <a:spLocks noGrp="1"/>
          </p:cNvSpPr>
          <p:nvPr>
            <p:ph type="title" hasCustomPrompt="1"/>
          </p:nvPr>
        </p:nvSpPr>
        <p:spPr bwMode="gray">
          <a:xfrm>
            <a:off x="1052945" y="3105718"/>
            <a:ext cx="4341091" cy="727364"/>
          </a:xfrm>
          <a:prstGeom prst="rect">
            <a:avLst/>
          </a:prstGeom>
          <a:noFill/>
        </p:spPr>
        <p:txBody>
          <a:bodyPr lIns="72000" tIns="180000"/>
          <a:lstStyle>
            <a:lvl1pPr>
              <a:defRPr>
                <a:solidFill>
                  <a:schemeClr val="tx2"/>
                </a:solidFill>
              </a:defRPr>
            </a:lvl1pPr>
          </a:lstStyle>
          <a:p>
            <a:r>
              <a:rPr lang="de-DE"/>
              <a:t>Zwischentitel</a:t>
            </a:r>
          </a:p>
        </p:txBody>
      </p:sp>
    </p:spTree>
    <p:extLst>
      <p:ext uri="{BB962C8B-B14F-4D97-AF65-F5344CB8AC3E}">
        <p14:creationId xmlns:p14="http://schemas.microsoft.com/office/powerpoint/2010/main" val="58031500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and Quote">
    <p:spTree>
      <p:nvGrpSpPr>
        <p:cNvPr id="1" name=""/>
        <p:cNvGrpSpPr/>
        <p:nvPr/>
      </p:nvGrpSpPr>
      <p:grpSpPr>
        <a:xfrm>
          <a:off x="0" y="0"/>
          <a:ext cx="0" cy="0"/>
          <a:chOff x="0" y="0"/>
          <a:chExt cx="0" cy="0"/>
        </a:xfrm>
      </p:grpSpPr>
      <p:sp>
        <p:nvSpPr>
          <p:cNvPr id="10" name="Pfeil: nach links 9">
            <a:extLst>
              <a:ext uri="{FF2B5EF4-FFF2-40B4-BE49-F238E27FC236}">
                <a16:creationId xmlns:a16="http://schemas.microsoft.com/office/drawing/2014/main" id="{52828E57-5C60-450F-A9AD-55A4B6B40570}"/>
              </a:ext>
            </a:extLst>
          </p:cNvPr>
          <p:cNvSpPr/>
          <p:nvPr userDrawn="1"/>
        </p:nvSpPr>
        <p:spPr>
          <a:xfrm rot="10800000">
            <a:off x="4655840" y="3545052"/>
            <a:ext cx="1162997" cy="5760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dirty="0">
              <a:solidFill>
                <a:schemeClr val="accent1"/>
              </a:solidFill>
              <a:latin typeface="+mj-lt"/>
            </a:endParaRPr>
          </a:p>
        </p:txBody>
      </p:sp>
      <p:sp>
        <p:nvSpPr>
          <p:cNvPr id="6" name="Title Placeholder 1">
            <a:extLst>
              <a:ext uri="{FF2B5EF4-FFF2-40B4-BE49-F238E27FC236}">
                <a16:creationId xmlns:a16="http://schemas.microsoft.com/office/drawing/2014/main" id="{795822A5-ACD3-4954-800A-49C719231C9C}"/>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dirty="0"/>
              <a:t>Add Title</a:t>
            </a:r>
          </a:p>
        </p:txBody>
      </p:sp>
      <p:sp>
        <p:nvSpPr>
          <p:cNvPr id="4" name="Picture Placeholder 4">
            <a:extLst>
              <a:ext uri="{FF2B5EF4-FFF2-40B4-BE49-F238E27FC236}">
                <a16:creationId xmlns:a16="http://schemas.microsoft.com/office/drawing/2014/main" id="{478F3E04-319D-4B6A-8FEA-FADC1B64E317}"/>
              </a:ext>
            </a:extLst>
          </p:cNvPr>
          <p:cNvSpPr>
            <a:spLocks noGrp="1"/>
          </p:cNvSpPr>
          <p:nvPr>
            <p:ph type="pic" sz="quarter" idx="19" hasCustomPrompt="1"/>
          </p:nvPr>
        </p:nvSpPr>
        <p:spPr>
          <a:xfrm>
            <a:off x="0" y="2103968"/>
            <a:ext cx="12192000" cy="3458232"/>
          </a:xfrm>
          <a:prstGeom prst="rect">
            <a:avLst/>
          </a:prstGeom>
          <a:solidFill>
            <a:schemeClr val="tx1">
              <a:alpha val="3000"/>
            </a:schemeClr>
          </a:solidFill>
        </p:spPr>
        <p:txBody>
          <a:bodyPr lIns="648000" anchor="ctr"/>
          <a:lstStyle>
            <a:lvl1pPr algn="l">
              <a:defRPr sz="1400" b="1"/>
            </a:lvl1pPr>
          </a:lstStyle>
          <a:p>
            <a:r>
              <a:rPr lang="en-US" dirty="0"/>
              <a:t>Add Picture</a:t>
            </a:r>
          </a:p>
        </p:txBody>
      </p:sp>
      <p:sp>
        <p:nvSpPr>
          <p:cNvPr id="11" name="Textplatzhalter 6">
            <a:extLst>
              <a:ext uri="{FF2B5EF4-FFF2-40B4-BE49-F238E27FC236}">
                <a16:creationId xmlns:a16="http://schemas.microsoft.com/office/drawing/2014/main" id="{785645B0-6B9D-4973-8A63-54219D6BD7FA}"/>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dirty="0"/>
              <a:t>Foot Note</a:t>
            </a:r>
          </a:p>
        </p:txBody>
      </p:sp>
      <p:sp>
        <p:nvSpPr>
          <p:cNvPr id="3" name="Textplatzhalter 2">
            <a:extLst>
              <a:ext uri="{FF2B5EF4-FFF2-40B4-BE49-F238E27FC236}">
                <a16:creationId xmlns:a16="http://schemas.microsoft.com/office/drawing/2014/main" id="{280FF31C-9E4D-4AFF-8E03-7B43699942A8}"/>
              </a:ext>
            </a:extLst>
          </p:cNvPr>
          <p:cNvSpPr>
            <a:spLocks noGrp="1"/>
          </p:cNvSpPr>
          <p:nvPr>
            <p:ph type="body" sz="quarter" idx="20" hasCustomPrompt="1"/>
          </p:nvPr>
        </p:nvSpPr>
        <p:spPr>
          <a:xfrm>
            <a:off x="6096000" y="2103438"/>
            <a:ext cx="6096000" cy="3458762"/>
          </a:xfrm>
          <a:solidFill>
            <a:srgbClr val="009A44">
              <a:alpha val="90000"/>
            </a:srgbClr>
          </a:solidFill>
        </p:spPr>
        <p:txBody>
          <a:bodyPr vert="horz" lIns="648000" tIns="0" rIns="648000" bIns="0" rtlCol="0" anchor="ctr">
            <a:normAutofit/>
          </a:bodyPr>
          <a:lstStyle>
            <a:lvl1pPr>
              <a:defRPr lang="de-DE" sz="2000" smtClean="0">
                <a:solidFill>
                  <a:schemeClr val="bg1"/>
                </a:solidFill>
              </a:defRPr>
            </a:lvl1pPr>
            <a:lvl2pPr>
              <a:defRPr lang="de-DE" sz="2000" smtClean="0">
                <a:solidFill>
                  <a:schemeClr val="bg1"/>
                </a:solidFill>
              </a:defRPr>
            </a:lvl2pPr>
            <a:lvl3pPr>
              <a:defRPr lang="de-DE" sz="2000" smtClean="0">
                <a:solidFill>
                  <a:schemeClr val="bg1"/>
                </a:solidFill>
              </a:defRPr>
            </a:lvl3pPr>
            <a:lvl4pPr>
              <a:defRPr lang="de-DE" sz="2000" smtClean="0">
                <a:solidFill>
                  <a:schemeClr val="bg1"/>
                </a:solidFill>
              </a:defRPr>
            </a:lvl4pPr>
            <a:lvl5pPr>
              <a:defRPr lang="de-DE" sz="2000">
                <a:solidFill>
                  <a:schemeClr val="bg1"/>
                </a:solidFill>
              </a:defRPr>
            </a:lvl5pPr>
          </a:lstStyle>
          <a:p>
            <a:pPr lvl="1"/>
            <a:r>
              <a:rPr lang="de-DE" dirty="0"/>
              <a:t>Add </a:t>
            </a:r>
            <a:r>
              <a:rPr lang="de-DE" dirty="0" err="1"/>
              <a:t>text</a:t>
            </a:r>
            <a:endParaRPr lang="de-DE" dirty="0"/>
          </a:p>
          <a:p>
            <a:pPr lvl="0"/>
            <a:r>
              <a:rPr lang="de-DE" dirty="0"/>
              <a:t>Add </a:t>
            </a:r>
            <a:r>
              <a:rPr lang="de-DE" dirty="0" err="1"/>
              <a:t>Subtitle</a:t>
            </a:r>
            <a:endParaRPr lang="de-DE" dirty="0"/>
          </a:p>
        </p:txBody>
      </p:sp>
    </p:spTree>
    <p:extLst>
      <p:ext uri="{BB962C8B-B14F-4D97-AF65-F5344CB8AC3E}">
        <p14:creationId xmlns:p14="http://schemas.microsoft.com/office/powerpoint/2010/main" val="129194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lie grauX">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B382B81-F2A5-48E2-809E-51C1BB55419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gray">
          <a:xfrm>
            <a:off x="0" y="3462"/>
            <a:ext cx="12190815" cy="6858000"/>
          </a:xfrm>
          <a:prstGeom prst="rect">
            <a:avLst/>
          </a:prstGeom>
        </p:spPr>
      </p:pic>
      <p:sp>
        <p:nvSpPr>
          <p:cNvPr id="7" name="Datumsplatzhalter 6">
            <a:extLst>
              <a:ext uri="{FF2B5EF4-FFF2-40B4-BE49-F238E27FC236}">
                <a16:creationId xmlns:a16="http://schemas.microsoft.com/office/drawing/2014/main" id="{A03F68CA-21D7-4587-B8E0-52809254C0DE}"/>
              </a:ext>
            </a:extLst>
          </p:cNvPr>
          <p:cNvSpPr>
            <a:spLocks noGrp="1"/>
          </p:cNvSpPr>
          <p:nvPr>
            <p:ph type="dt" sz="half" idx="20"/>
          </p:nvPr>
        </p:nvSpPr>
        <p:spPr bwMode="gray"/>
        <p:txBody>
          <a:bodyPr/>
          <a:lstStyle/>
          <a:p>
            <a:fld id="{E25BF5DE-3241-4394-AC3B-BF13D95EA6EF}" type="datetimeFigureOut">
              <a:rPr lang="de-DE" smtClean="0"/>
              <a:t>16.08.23</a:t>
            </a:fld>
            <a:endParaRPr lang="de-DE"/>
          </a:p>
        </p:txBody>
      </p:sp>
      <p:sp>
        <p:nvSpPr>
          <p:cNvPr id="10" name="Fußzeilenplatzhalter 9">
            <a:extLst>
              <a:ext uri="{FF2B5EF4-FFF2-40B4-BE49-F238E27FC236}">
                <a16:creationId xmlns:a16="http://schemas.microsoft.com/office/drawing/2014/main" id="{8917BC76-7C1E-456B-9BD0-6D763AD770FF}"/>
              </a:ext>
            </a:extLst>
          </p:cNvPr>
          <p:cNvSpPr>
            <a:spLocks noGrp="1"/>
          </p:cNvSpPr>
          <p:nvPr>
            <p:ph type="ftr" sz="quarter" idx="21"/>
          </p:nvPr>
        </p:nvSpPr>
        <p:spPr bwMode="gray"/>
        <p:txBody>
          <a:bodyPr/>
          <a:lstStyle/>
          <a:p>
            <a:endParaRPr lang="de-DE"/>
          </a:p>
        </p:txBody>
      </p:sp>
      <p:sp>
        <p:nvSpPr>
          <p:cNvPr id="11" name="Foliennummernplatzhalter 10">
            <a:extLst>
              <a:ext uri="{FF2B5EF4-FFF2-40B4-BE49-F238E27FC236}">
                <a16:creationId xmlns:a16="http://schemas.microsoft.com/office/drawing/2014/main" id="{093B0DEE-E909-427F-9AD7-3C08DB13CADA}"/>
              </a:ext>
            </a:extLst>
          </p:cNvPr>
          <p:cNvSpPr>
            <a:spLocks noGrp="1"/>
          </p:cNvSpPr>
          <p:nvPr>
            <p:ph type="sldNum" sz="quarter" idx="22"/>
          </p:nvPr>
        </p:nvSpPr>
        <p:spPr bwMode="gray"/>
        <p:txBody>
          <a:bodyPr/>
          <a:lstStyle/>
          <a:p>
            <a:fld id="{09EEEAD9-8ADB-43A0-9444-86EA5478F10F}" type="slidenum">
              <a:rPr lang="de-DE" smtClean="0"/>
              <a:pPr/>
              <a:t>‹Nr.›</a:t>
            </a:fld>
            <a:endParaRPr lang="de-DE"/>
          </a:p>
        </p:txBody>
      </p:sp>
      <p:sp>
        <p:nvSpPr>
          <p:cNvPr id="12" name="Titel 11">
            <a:extLst>
              <a:ext uri="{FF2B5EF4-FFF2-40B4-BE49-F238E27FC236}">
                <a16:creationId xmlns:a16="http://schemas.microsoft.com/office/drawing/2014/main" id="{546EB8B3-24AE-446D-B1CE-D7A816E1C512}"/>
              </a:ext>
            </a:extLst>
          </p:cNvPr>
          <p:cNvSpPr>
            <a:spLocks noGrp="1"/>
          </p:cNvSpPr>
          <p:nvPr>
            <p:ph type="title"/>
          </p:nvPr>
        </p:nvSpPr>
        <p:spPr bwMode="gray"/>
        <p:txBody>
          <a:bodyPr/>
          <a:lstStyle/>
          <a:p>
            <a:r>
              <a:rPr lang="de-DE"/>
              <a:t>Mastertitelformat bearbeiten</a:t>
            </a:r>
          </a:p>
        </p:txBody>
      </p:sp>
      <p:pic>
        <p:nvPicPr>
          <p:cNvPr id="13" name="Picture 5">
            <a:extLst>
              <a:ext uri="{FF2B5EF4-FFF2-40B4-BE49-F238E27FC236}">
                <a16:creationId xmlns:a16="http://schemas.microsoft.com/office/drawing/2014/main" id="{73A81128-EFE7-49F0-A488-7303CB9895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gray">
          <a:xfrm>
            <a:off x="331586" y="6329744"/>
            <a:ext cx="1069455" cy="291786"/>
          </a:xfrm>
          <a:prstGeom prst="rect">
            <a:avLst/>
          </a:prstGeom>
        </p:spPr>
      </p:pic>
      <p:sp>
        <p:nvSpPr>
          <p:cNvPr id="14" name="Textplatzhalter 1">
            <a:extLst>
              <a:ext uri="{FF2B5EF4-FFF2-40B4-BE49-F238E27FC236}">
                <a16:creationId xmlns:a16="http://schemas.microsoft.com/office/drawing/2014/main" id="{AF23D015-07C5-40C1-AFDD-2D13078D1F05}"/>
              </a:ext>
            </a:extLst>
          </p:cNvPr>
          <p:cNvSpPr>
            <a:spLocks noGrp="1"/>
          </p:cNvSpPr>
          <p:nvPr>
            <p:ph idx="1"/>
          </p:nvPr>
        </p:nvSpPr>
        <p:spPr bwMode="gray">
          <a:xfrm>
            <a:off x="352460" y="1276918"/>
            <a:ext cx="11191726" cy="4328354"/>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cxnSp>
        <p:nvCxnSpPr>
          <p:cNvPr id="9" name="Straight Connector 8">
            <a:extLst>
              <a:ext uri="{FF2B5EF4-FFF2-40B4-BE49-F238E27FC236}">
                <a16:creationId xmlns:a16="http://schemas.microsoft.com/office/drawing/2014/main" id="{B7B7FBF9-0BB5-465E-96EA-257A0DC2FA6E}"/>
              </a:ext>
            </a:extLst>
          </p:cNvPr>
          <p:cNvCxnSpPr>
            <a:cxnSpLocks/>
          </p:cNvCxnSpPr>
          <p:nvPr/>
        </p:nvCxnSpPr>
        <p:spPr bwMode="gray">
          <a:xfrm>
            <a:off x="352461" y="1167894"/>
            <a:ext cx="11191726" cy="0"/>
          </a:xfrm>
          <a:prstGeom prst="line">
            <a:avLst/>
          </a:prstGeom>
          <a:ln>
            <a:solidFill>
              <a:srgbClr val="009A4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642015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olie grauX">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E5C64C-AF6B-4DA7-843E-059E181448F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gray">
          <a:xfrm>
            <a:off x="0" y="0"/>
            <a:ext cx="12192000" cy="6858000"/>
          </a:xfrm>
          <a:prstGeom prst="rect">
            <a:avLst/>
          </a:prstGeom>
        </p:spPr>
      </p:pic>
      <p:sp>
        <p:nvSpPr>
          <p:cNvPr id="7" name="Datumsplatzhalter 6">
            <a:extLst>
              <a:ext uri="{FF2B5EF4-FFF2-40B4-BE49-F238E27FC236}">
                <a16:creationId xmlns:a16="http://schemas.microsoft.com/office/drawing/2014/main" id="{A03F68CA-21D7-4587-B8E0-52809254C0DE}"/>
              </a:ext>
            </a:extLst>
          </p:cNvPr>
          <p:cNvSpPr>
            <a:spLocks noGrp="1"/>
          </p:cNvSpPr>
          <p:nvPr>
            <p:ph type="dt" sz="half" idx="20"/>
          </p:nvPr>
        </p:nvSpPr>
        <p:spPr bwMode="gray"/>
        <p:txBody>
          <a:bodyPr/>
          <a:lstStyle/>
          <a:p>
            <a:fld id="{E25BF5DE-3241-4394-AC3B-BF13D95EA6EF}" type="datetimeFigureOut">
              <a:rPr lang="de-DE" smtClean="0"/>
              <a:t>16.08.23</a:t>
            </a:fld>
            <a:endParaRPr lang="de-DE"/>
          </a:p>
        </p:txBody>
      </p:sp>
      <p:sp>
        <p:nvSpPr>
          <p:cNvPr id="10" name="Fußzeilenplatzhalter 9">
            <a:extLst>
              <a:ext uri="{FF2B5EF4-FFF2-40B4-BE49-F238E27FC236}">
                <a16:creationId xmlns:a16="http://schemas.microsoft.com/office/drawing/2014/main" id="{8917BC76-7C1E-456B-9BD0-6D763AD770FF}"/>
              </a:ext>
            </a:extLst>
          </p:cNvPr>
          <p:cNvSpPr>
            <a:spLocks noGrp="1"/>
          </p:cNvSpPr>
          <p:nvPr>
            <p:ph type="ftr" sz="quarter" idx="21"/>
          </p:nvPr>
        </p:nvSpPr>
        <p:spPr bwMode="gray"/>
        <p:txBody>
          <a:bodyPr/>
          <a:lstStyle/>
          <a:p>
            <a:endParaRPr lang="de-DE"/>
          </a:p>
        </p:txBody>
      </p:sp>
      <p:sp>
        <p:nvSpPr>
          <p:cNvPr id="11" name="Foliennummernplatzhalter 10">
            <a:extLst>
              <a:ext uri="{FF2B5EF4-FFF2-40B4-BE49-F238E27FC236}">
                <a16:creationId xmlns:a16="http://schemas.microsoft.com/office/drawing/2014/main" id="{093B0DEE-E909-427F-9AD7-3C08DB13CADA}"/>
              </a:ext>
            </a:extLst>
          </p:cNvPr>
          <p:cNvSpPr>
            <a:spLocks noGrp="1"/>
          </p:cNvSpPr>
          <p:nvPr>
            <p:ph type="sldNum" sz="quarter" idx="22"/>
          </p:nvPr>
        </p:nvSpPr>
        <p:spPr bwMode="gray"/>
        <p:txBody>
          <a:bodyPr/>
          <a:lstStyle/>
          <a:p>
            <a:fld id="{09EEEAD9-8ADB-43A0-9444-86EA5478F10F}" type="slidenum">
              <a:rPr lang="de-DE" smtClean="0"/>
              <a:pPr/>
              <a:t>‹Nr.›</a:t>
            </a:fld>
            <a:endParaRPr lang="de-DE"/>
          </a:p>
        </p:txBody>
      </p:sp>
      <p:sp>
        <p:nvSpPr>
          <p:cNvPr id="12" name="Titel 11">
            <a:extLst>
              <a:ext uri="{FF2B5EF4-FFF2-40B4-BE49-F238E27FC236}">
                <a16:creationId xmlns:a16="http://schemas.microsoft.com/office/drawing/2014/main" id="{546EB8B3-24AE-446D-B1CE-D7A816E1C512}"/>
              </a:ext>
            </a:extLst>
          </p:cNvPr>
          <p:cNvSpPr>
            <a:spLocks noGrp="1"/>
          </p:cNvSpPr>
          <p:nvPr>
            <p:ph type="title"/>
          </p:nvPr>
        </p:nvSpPr>
        <p:spPr bwMode="gray"/>
        <p:txBody>
          <a:bodyPr/>
          <a:lstStyle/>
          <a:p>
            <a:r>
              <a:rPr lang="de-DE"/>
              <a:t>Mastertitelformat bearbeiten</a:t>
            </a:r>
          </a:p>
        </p:txBody>
      </p:sp>
      <p:pic>
        <p:nvPicPr>
          <p:cNvPr id="13" name="Picture 5">
            <a:extLst>
              <a:ext uri="{FF2B5EF4-FFF2-40B4-BE49-F238E27FC236}">
                <a16:creationId xmlns:a16="http://schemas.microsoft.com/office/drawing/2014/main" id="{73A81128-EFE7-49F0-A488-7303CB9895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gray">
          <a:xfrm>
            <a:off x="331586" y="6329744"/>
            <a:ext cx="1069455" cy="291786"/>
          </a:xfrm>
          <a:prstGeom prst="rect">
            <a:avLst/>
          </a:prstGeom>
        </p:spPr>
      </p:pic>
      <p:sp>
        <p:nvSpPr>
          <p:cNvPr id="14" name="Textplatzhalter 1">
            <a:extLst>
              <a:ext uri="{FF2B5EF4-FFF2-40B4-BE49-F238E27FC236}">
                <a16:creationId xmlns:a16="http://schemas.microsoft.com/office/drawing/2014/main" id="{AF23D015-07C5-40C1-AFDD-2D13078D1F05}"/>
              </a:ext>
            </a:extLst>
          </p:cNvPr>
          <p:cNvSpPr>
            <a:spLocks noGrp="1"/>
          </p:cNvSpPr>
          <p:nvPr>
            <p:ph idx="1"/>
          </p:nvPr>
        </p:nvSpPr>
        <p:spPr bwMode="gray">
          <a:xfrm>
            <a:off x="352460" y="1276918"/>
            <a:ext cx="11191726" cy="4328354"/>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358855224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lie X">
    <p:spTree>
      <p:nvGrpSpPr>
        <p:cNvPr id="1" name=""/>
        <p:cNvGrpSpPr/>
        <p:nvPr/>
      </p:nvGrpSpPr>
      <p:grpSpPr>
        <a:xfrm>
          <a:off x="0" y="0"/>
          <a:ext cx="0" cy="0"/>
          <a:chOff x="0" y="0"/>
          <a:chExt cx="0" cy="0"/>
        </a:xfrm>
      </p:grpSpPr>
      <p:pic>
        <p:nvPicPr>
          <p:cNvPr id="4" name="Grafik 3" descr="Ein Bild, das Zeichnung enthält.&#10;&#10;Automatisch generierte Beschreibung">
            <a:extLst>
              <a:ext uri="{FF2B5EF4-FFF2-40B4-BE49-F238E27FC236}">
                <a16:creationId xmlns:a16="http://schemas.microsoft.com/office/drawing/2014/main" id="{E2B5D171-33A0-4172-8B28-0FDED2105B0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068" b="868"/>
          <a:stretch/>
        </p:blipFill>
        <p:spPr bwMode="gray">
          <a:xfrm>
            <a:off x="5347855" y="1"/>
            <a:ext cx="6844145" cy="6858000"/>
          </a:xfrm>
          <a:prstGeom prst="rect">
            <a:avLst/>
          </a:prstGeom>
        </p:spPr>
      </p:pic>
      <p:sp>
        <p:nvSpPr>
          <p:cNvPr id="9" name="Textplatzhalter 3">
            <a:extLst>
              <a:ext uri="{FF2B5EF4-FFF2-40B4-BE49-F238E27FC236}">
                <a16:creationId xmlns:a16="http://schemas.microsoft.com/office/drawing/2014/main" id="{AC3E43D2-DD51-43B7-8573-3C7E5C4276C2}"/>
              </a:ext>
            </a:extLst>
          </p:cNvPr>
          <p:cNvSpPr>
            <a:spLocks noGrp="1"/>
          </p:cNvSpPr>
          <p:nvPr>
            <p:ph type="body" sz="quarter" idx="18" hasCustomPrompt="1"/>
          </p:nvPr>
        </p:nvSpPr>
        <p:spPr bwMode="gray">
          <a:xfrm>
            <a:off x="864000" y="6007100"/>
            <a:ext cx="10464000" cy="274900"/>
          </a:xfrm>
        </p:spPr>
        <p:txBody>
          <a:bodyPr anchor="t"/>
          <a:lstStyle>
            <a:lvl1pPr marL="138113" marR="0" indent="-138113" algn="l" defTabSz="914400" rtl="0" eaLnBrk="1" fontAlgn="auto" latinLnBrk="0" hangingPunct="1">
              <a:lnSpc>
                <a:spcPts val="1600"/>
              </a:lnSpc>
              <a:spcBef>
                <a:spcPts val="0"/>
              </a:spcBef>
              <a:spcAft>
                <a:spcPts val="0"/>
              </a:spcAft>
              <a:buClr>
                <a:srgbClr val="009A44"/>
              </a:buClr>
              <a:buSzPct val="100000"/>
              <a:buFont typeface="SMA Futura Global" panose="020B0502020204020303" pitchFamily="34" charset="-128"/>
              <a:buChar char="&gt;"/>
              <a:tabLst/>
              <a:defRPr lang="de-DE" sz="1600" kern="1200" dirty="0" smtClean="0">
                <a:solidFill>
                  <a:schemeClr val="tx1"/>
                </a:solidFill>
                <a:latin typeface="+mn-lt"/>
                <a:ea typeface="+mn-ea"/>
                <a:cs typeface="+mn-cs"/>
              </a:defRPr>
            </a:lvl1pPr>
            <a:lvl2pPr>
              <a:defRPr sz="1600"/>
            </a:lvl2pPr>
            <a:lvl3pPr>
              <a:defRPr sz="1600"/>
            </a:lvl3pPr>
            <a:lvl4pPr>
              <a:defRPr sz="1600"/>
            </a:lvl4pPr>
            <a:lvl5pPr>
              <a:defRPr sz="1600"/>
            </a:lvl5pPr>
          </a:lstStyle>
          <a:p>
            <a:pPr marL="182563" marR="0" lvl="0" indent="-182563" algn="l" defTabSz="914400" rtl="0" eaLnBrk="1" fontAlgn="auto" latinLnBrk="0" hangingPunct="1">
              <a:lnSpc>
                <a:spcPts val="1600"/>
              </a:lnSpc>
              <a:spcBef>
                <a:spcPts val="0"/>
              </a:spcBef>
              <a:spcAft>
                <a:spcPts val="0"/>
              </a:spcAft>
              <a:buClr>
                <a:schemeClr val="tx1"/>
              </a:buClr>
              <a:buSzPct val="120000"/>
              <a:buFontTx/>
              <a:buBlip>
                <a:blip r:embed="rId3"/>
              </a:buBlip>
              <a:tabLst/>
              <a:defRPr/>
            </a:pPr>
            <a:r>
              <a:rPr lang="de-DE"/>
              <a:t>Add Text</a:t>
            </a:r>
          </a:p>
        </p:txBody>
      </p:sp>
      <p:sp>
        <p:nvSpPr>
          <p:cNvPr id="10" name="Textplatzhalter 1">
            <a:extLst>
              <a:ext uri="{FF2B5EF4-FFF2-40B4-BE49-F238E27FC236}">
                <a16:creationId xmlns:a16="http://schemas.microsoft.com/office/drawing/2014/main" id="{150021E3-EB8B-4045-96C8-AD7575B69009}"/>
              </a:ext>
            </a:extLst>
          </p:cNvPr>
          <p:cNvSpPr>
            <a:spLocks noGrp="1"/>
          </p:cNvSpPr>
          <p:nvPr>
            <p:ph idx="1"/>
          </p:nvPr>
        </p:nvSpPr>
        <p:spPr bwMode="gray">
          <a:xfrm>
            <a:off x="352460" y="1276918"/>
            <a:ext cx="11191726" cy="4328354"/>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7" name="Titel 6">
            <a:extLst>
              <a:ext uri="{FF2B5EF4-FFF2-40B4-BE49-F238E27FC236}">
                <a16:creationId xmlns:a16="http://schemas.microsoft.com/office/drawing/2014/main" id="{727D3D76-09DF-4A75-9B88-E4BC0418AD48}"/>
              </a:ext>
            </a:extLst>
          </p:cNvPr>
          <p:cNvSpPr>
            <a:spLocks noGrp="1"/>
          </p:cNvSpPr>
          <p:nvPr>
            <p:ph type="title"/>
          </p:nvPr>
        </p:nvSpPr>
        <p:spPr bwMode="gray"/>
        <p:txBody>
          <a:bodyPr/>
          <a:lstStyle/>
          <a:p>
            <a:r>
              <a:rPr lang="de-DE"/>
              <a:t>Mastertitelformat bearbeiten</a:t>
            </a:r>
          </a:p>
        </p:txBody>
      </p:sp>
      <p:sp>
        <p:nvSpPr>
          <p:cNvPr id="11" name="Datumsplatzhalter 10">
            <a:extLst>
              <a:ext uri="{FF2B5EF4-FFF2-40B4-BE49-F238E27FC236}">
                <a16:creationId xmlns:a16="http://schemas.microsoft.com/office/drawing/2014/main" id="{3C0D30B2-662C-4312-9107-042E6E428533}"/>
              </a:ext>
            </a:extLst>
          </p:cNvPr>
          <p:cNvSpPr>
            <a:spLocks noGrp="1"/>
          </p:cNvSpPr>
          <p:nvPr>
            <p:ph type="dt" sz="half" idx="19"/>
          </p:nvPr>
        </p:nvSpPr>
        <p:spPr bwMode="gray"/>
        <p:txBody>
          <a:bodyPr/>
          <a:lstStyle/>
          <a:p>
            <a:fld id="{E25BF5DE-3241-4394-AC3B-BF13D95EA6EF}" type="datetimeFigureOut">
              <a:rPr lang="de-DE" smtClean="0"/>
              <a:t>16.08.23</a:t>
            </a:fld>
            <a:endParaRPr lang="de-DE"/>
          </a:p>
        </p:txBody>
      </p:sp>
      <p:sp>
        <p:nvSpPr>
          <p:cNvPr id="12" name="Fußzeilenplatzhalter 11">
            <a:extLst>
              <a:ext uri="{FF2B5EF4-FFF2-40B4-BE49-F238E27FC236}">
                <a16:creationId xmlns:a16="http://schemas.microsoft.com/office/drawing/2014/main" id="{2A310AB0-115B-48E6-AD88-EFCBA812DF30}"/>
              </a:ext>
            </a:extLst>
          </p:cNvPr>
          <p:cNvSpPr>
            <a:spLocks noGrp="1"/>
          </p:cNvSpPr>
          <p:nvPr>
            <p:ph type="ftr" sz="quarter" idx="20"/>
          </p:nvPr>
        </p:nvSpPr>
        <p:spPr bwMode="gray"/>
        <p:txBody>
          <a:bodyPr/>
          <a:lstStyle/>
          <a:p>
            <a:endParaRPr lang="de-DE"/>
          </a:p>
        </p:txBody>
      </p:sp>
      <p:sp>
        <p:nvSpPr>
          <p:cNvPr id="13" name="Foliennummernplatzhalter 12">
            <a:extLst>
              <a:ext uri="{FF2B5EF4-FFF2-40B4-BE49-F238E27FC236}">
                <a16:creationId xmlns:a16="http://schemas.microsoft.com/office/drawing/2014/main" id="{10344DDC-9E9C-4EA7-A6C0-698BB1339BE6}"/>
              </a:ext>
            </a:extLst>
          </p:cNvPr>
          <p:cNvSpPr>
            <a:spLocks noGrp="1"/>
          </p:cNvSpPr>
          <p:nvPr>
            <p:ph type="sldNum" sz="quarter" idx="21"/>
          </p:nvPr>
        </p:nvSpPr>
        <p:spPr bwMode="gray"/>
        <p:txBody>
          <a:bodyPr/>
          <a:lstStyle/>
          <a:p>
            <a:fld id="{09EEEAD9-8ADB-43A0-9444-86EA5478F10F}" type="slidenum">
              <a:rPr lang="de-DE" smtClean="0"/>
              <a:pPr/>
              <a:t>‹Nr.›</a:t>
            </a:fld>
            <a:endParaRPr lang="de-DE"/>
          </a:p>
        </p:txBody>
      </p:sp>
    </p:spTree>
    <p:extLst>
      <p:ext uri="{BB962C8B-B14F-4D97-AF65-F5344CB8AC3E}">
        <p14:creationId xmlns:p14="http://schemas.microsoft.com/office/powerpoint/2010/main" val="1049289145"/>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lie Xhalb">
    <p:spTree>
      <p:nvGrpSpPr>
        <p:cNvPr id="1" name=""/>
        <p:cNvGrpSpPr/>
        <p:nvPr/>
      </p:nvGrpSpPr>
      <p:grpSpPr>
        <a:xfrm>
          <a:off x="0" y="0"/>
          <a:ext cx="0" cy="0"/>
          <a:chOff x="0" y="0"/>
          <a:chExt cx="0" cy="0"/>
        </a:xfrm>
      </p:grpSpPr>
      <p:pic>
        <p:nvPicPr>
          <p:cNvPr id="4" name="Grafik 3" descr="Ein Bild, das Zeichnung enthält.&#10;&#10;Automatisch generierte Beschreibung">
            <a:extLst>
              <a:ext uri="{FF2B5EF4-FFF2-40B4-BE49-F238E27FC236}">
                <a16:creationId xmlns:a16="http://schemas.microsoft.com/office/drawing/2014/main" id="{E2B5D171-33A0-4172-8B28-0FDED2105B0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068" t="8326" r="47396" b="9195"/>
          <a:stretch/>
        </p:blipFill>
        <p:spPr bwMode="gray">
          <a:xfrm>
            <a:off x="8626765" y="576000"/>
            <a:ext cx="3565235" cy="5706000"/>
          </a:xfrm>
          <a:prstGeom prst="rect">
            <a:avLst/>
          </a:prstGeom>
        </p:spPr>
      </p:pic>
      <p:sp>
        <p:nvSpPr>
          <p:cNvPr id="9" name="Textplatzhalter 3">
            <a:extLst>
              <a:ext uri="{FF2B5EF4-FFF2-40B4-BE49-F238E27FC236}">
                <a16:creationId xmlns:a16="http://schemas.microsoft.com/office/drawing/2014/main" id="{AC3E43D2-DD51-43B7-8573-3C7E5C4276C2}"/>
              </a:ext>
            </a:extLst>
          </p:cNvPr>
          <p:cNvSpPr>
            <a:spLocks noGrp="1"/>
          </p:cNvSpPr>
          <p:nvPr>
            <p:ph type="body" sz="quarter" idx="18" hasCustomPrompt="1"/>
          </p:nvPr>
        </p:nvSpPr>
        <p:spPr bwMode="gray">
          <a:xfrm>
            <a:off x="864000" y="6007100"/>
            <a:ext cx="10464000" cy="274900"/>
          </a:xfrm>
        </p:spPr>
        <p:txBody>
          <a:bodyPr anchor="t"/>
          <a:lstStyle>
            <a:lvl1pPr marL="138113" marR="0" indent="-138113" algn="l" defTabSz="914400" rtl="0" eaLnBrk="1" fontAlgn="auto" latinLnBrk="0" hangingPunct="1">
              <a:lnSpc>
                <a:spcPts val="1600"/>
              </a:lnSpc>
              <a:spcBef>
                <a:spcPts val="0"/>
              </a:spcBef>
              <a:spcAft>
                <a:spcPts val="0"/>
              </a:spcAft>
              <a:buClr>
                <a:srgbClr val="009A44"/>
              </a:buClr>
              <a:buSzPct val="100000"/>
              <a:buFont typeface="SMA Futura Global" panose="020B0502020204020303" pitchFamily="34" charset="-128"/>
              <a:buChar char="&gt;"/>
              <a:tabLst/>
              <a:defRPr lang="de-DE" sz="1600" kern="1200" dirty="0" smtClean="0">
                <a:solidFill>
                  <a:schemeClr val="tx1"/>
                </a:solidFill>
                <a:latin typeface="+mn-lt"/>
                <a:ea typeface="+mn-ea"/>
                <a:cs typeface="+mn-cs"/>
              </a:defRPr>
            </a:lvl1pPr>
            <a:lvl2pPr>
              <a:defRPr sz="1600"/>
            </a:lvl2pPr>
            <a:lvl3pPr>
              <a:defRPr sz="1600"/>
            </a:lvl3pPr>
            <a:lvl4pPr>
              <a:defRPr sz="1600"/>
            </a:lvl4pPr>
            <a:lvl5pPr>
              <a:defRPr sz="1600"/>
            </a:lvl5pPr>
          </a:lstStyle>
          <a:p>
            <a:pPr marL="182563" marR="0" lvl="0" indent="-182563" algn="l" defTabSz="914400" rtl="0" eaLnBrk="1" fontAlgn="auto" latinLnBrk="0" hangingPunct="1">
              <a:lnSpc>
                <a:spcPts val="1600"/>
              </a:lnSpc>
              <a:spcBef>
                <a:spcPts val="0"/>
              </a:spcBef>
              <a:spcAft>
                <a:spcPts val="0"/>
              </a:spcAft>
              <a:buClr>
                <a:schemeClr val="tx1"/>
              </a:buClr>
              <a:buSzPct val="120000"/>
              <a:buFontTx/>
              <a:buBlip>
                <a:blip r:embed="rId3"/>
              </a:buBlip>
              <a:tabLst/>
              <a:defRPr/>
            </a:pPr>
            <a:r>
              <a:rPr lang="de-DE"/>
              <a:t>Add Text</a:t>
            </a:r>
          </a:p>
        </p:txBody>
      </p:sp>
      <p:sp>
        <p:nvSpPr>
          <p:cNvPr id="7" name="Textplatzhalter 1">
            <a:extLst>
              <a:ext uri="{FF2B5EF4-FFF2-40B4-BE49-F238E27FC236}">
                <a16:creationId xmlns:a16="http://schemas.microsoft.com/office/drawing/2014/main" id="{766AAC61-DAD1-43DB-962F-E5FAC6DD20F3}"/>
              </a:ext>
            </a:extLst>
          </p:cNvPr>
          <p:cNvSpPr>
            <a:spLocks noGrp="1"/>
          </p:cNvSpPr>
          <p:nvPr>
            <p:ph idx="1"/>
          </p:nvPr>
        </p:nvSpPr>
        <p:spPr bwMode="gray">
          <a:xfrm>
            <a:off x="352460" y="1276918"/>
            <a:ext cx="11191726" cy="4328354"/>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Titel 1">
            <a:extLst>
              <a:ext uri="{FF2B5EF4-FFF2-40B4-BE49-F238E27FC236}">
                <a16:creationId xmlns:a16="http://schemas.microsoft.com/office/drawing/2014/main" id="{1C20268E-B977-4535-BA05-70A1872A94E0}"/>
              </a:ext>
            </a:extLst>
          </p:cNvPr>
          <p:cNvSpPr>
            <a:spLocks noGrp="1"/>
          </p:cNvSpPr>
          <p:nvPr>
            <p:ph type="title"/>
          </p:nvPr>
        </p:nvSpPr>
        <p:spPr bwMode="gray"/>
        <p:txBody>
          <a:bodyPr/>
          <a:lstStyle/>
          <a:p>
            <a:r>
              <a:rPr lang="de-DE"/>
              <a:t>Mastertitelformat bearbeiten</a:t>
            </a:r>
          </a:p>
        </p:txBody>
      </p:sp>
      <p:sp>
        <p:nvSpPr>
          <p:cNvPr id="3" name="Datumsplatzhalter 2">
            <a:extLst>
              <a:ext uri="{FF2B5EF4-FFF2-40B4-BE49-F238E27FC236}">
                <a16:creationId xmlns:a16="http://schemas.microsoft.com/office/drawing/2014/main" id="{8B3DA80D-84B6-4951-8996-2E882BB84E5C}"/>
              </a:ext>
            </a:extLst>
          </p:cNvPr>
          <p:cNvSpPr>
            <a:spLocks noGrp="1"/>
          </p:cNvSpPr>
          <p:nvPr>
            <p:ph type="dt" sz="half" idx="19"/>
          </p:nvPr>
        </p:nvSpPr>
        <p:spPr bwMode="gray"/>
        <p:txBody>
          <a:bodyPr/>
          <a:lstStyle/>
          <a:p>
            <a:fld id="{E25BF5DE-3241-4394-AC3B-BF13D95EA6EF}" type="datetimeFigureOut">
              <a:rPr lang="de-DE" smtClean="0"/>
              <a:t>16.08.23</a:t>
            </a:fld>
            <a:endParaRPr lang="de-DE"/>
          </a:p>
        </p:txBody>
      </p:sp>
      <p:sp>
        <p:nvSpPr>
          <p:cNvPr id="5" name="Fußzeilenplatzhalter 4">
            <a:extLst>
              <a:ext uri="{FF2B5EF4-FFF2-40B4-BE49-F238E27FC236}">
                <a16:creationId xmlns:a16="http://schemas.microsoft.com/office/drawing/2014/main" id="{5D2B3D37-A8E9-4E5F-B18A-EEEDEFEEAFAB}"/>
              </a:ext>
            </a:extLst>
          </p:cNvPr>
          <p:cNvSpPr>
            <a:spLocks noGrp="1"/>
          </p:cNvSpPr>
          <p:nvPr>
            <p:ph type="ftr" sz="quarter" idx="20"/>
          </p:nvPr>
        </p:nvSpPr>
        <p:spPr bwMode="gray"/>
        <p:txBody>
          <a:bodyPr/>
          <a:lstStyle/>
          <a:p>
            <a:endParaRPr lang="de-DE"/>
          </a:p>
        </p:txBody>
      </p:sp>
      <p:sp>
        <p:nvSpPr>
          <p:cNvPr id="10" name="Foliennummernplatzhalter 9">
            <a:extLst>
              <a:ext uri="{FF2B5EF4-FFF2-40B4-BE49-F238E27FC236}">
                <a16:creationId xmlns:a16="http://schemas.microsoft.com/office/drawing/2014/main" id="{87616E11-6B8D-4F28-A235-94E5775DA0C1}"/>
              </a:ext>
            </a:extLst>
          </p:cNvPr>
          <p:cNvSpPr>
            <a:spLocks noGrp="1"/>
          </p:cNvSpPr>
          <p:nvPr>
            <p:ph type="sldNum" sz="quarter" idx="21"/>
          </p:nvPr>
        </p:nvSpPr>
        <p:spPr bwMode="gray"/>
        <p:txBody>
          <a:bodyPr/>
          <a:lstStyle/>
          <a:p>
            <a:fld id="{09EEEAD9-8ADB-43A0-9444-86EA5478F10F}" type="slidenum">
              <a:rPr lang="de-DE" smtClean="0"/>
              <a:pPr/>
              <a:t>‹Nr.›</a:t>
            </a:fld>
            <a:endParaRPr lang="de-DE"/>
          </a:p>
        </p:txBody>
      </p:sp>
    </p:spTree>
    <p:extLst>
      <p:ext uri="{BB962C8B-B14F-4D97-AF65-F5344CB8AC3E}">
        <p14:creationId xmlns:p14="http://schemas.microsoft.com/office/powerpoint/2010/main" val="150263569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lie Xhalb_grau">
    <p:spTree>
      <p:nvGrpSpPr>
        <p:cNvPr id="1" name=""/>
        <p:cNvGrpSpPr/>
        <p:nvPr/>
      </p:nvGrpSpPr>
      <p:grpSpPr>
        <a:xfrm>
          <a:off x="0" y="0"/>
          <a:ext cx="0" cy="0"/>
          <a:chOff x="0" y="0"/>
          <a:chExt cx="0" cy="0"/>
        </a:xfrm>
      </p:grpSpPr>
      <p:pic>
        <p:nvPicPr>
          <p:cNvPr id="4" name="Grafik 3" descr="Ein Bild, das Zeichnung enthält.&#10;&#10;Automatisch generierte Beschreibung">
            <a:extLst>
              <a:ext uri="{FF2B5EF4-FFF2-40B4-BE49-F238E27FC236}">
                <a16:creationId xmlns:a16="http://schemas.microsoft.com/office/drawing/2014/main" id="{E2B5D171-33A0-4172-8B28-0FDED2105B0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50000"/>
                    </a14:imgEffect>
                  </a14:imgLayer>
                </a14:imgProps>
              </a:ext>
              <a:ext uri="{28A0092B-C50C-407E-A947-70E740481C1C}">
                <a14:useLocalDpi xmlns:a14="http://schemas.microsoft.com/office/drawing/2010/main" val="0"/>
              </a:ext>
            </a:extLst>
          </a:blip>
          <a:srcRect l="1068" t="8326" r="47396" b="9195"/>
          <a:stretch/>
        </p:blipFill>
        <p:spPr bwMode="gray">
          <a:xfrm>
            <a:off x="8626765" y="576000"/>
            <a:ext cx="3565235" cy="5706000"/>
          </a:xfrm>
          <a:prstGeom prst="rect">
            <a:avLst/>
          </a:prstGeom>
        </p:spPr>
      </p:pic>
      <p:sp>
        <p:nvSpPr>
          <p:cNvPr id="7" name="Textplatzhalter 1">
            <a:extLst>
              <a:ext uri="{FF2B5EF4-FFF2-40B4-BE49-F238E27FC236}">
                <a16:creationId xmlns:a16="http://schemas.microsoft.com/office/drawing/2014/main" id="{766AAC61-DAD1-43DB-962F-E5FAC6DD20F3}"/>
              </a:ext>
            </a:extLst>
          </p:cNvPr>
          <p:cNvSpPr>
            <a:spLocks noGrp="1"/>
          </p:cNvSpPr>
          <p:nvPr>
            <p:ph idx="1"/>
          </p:nvPr>
        </p:nvSpPr>
        <p:spPr bwMode="gray">
          <a:xfrm>
            <a:off x="352460" y="1276918"/>
            <a:ext cx="11191726" cy="4328354"/>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Datumsplatzhalter 1">
            <a:extLst>
              <a:ext uri="{FF2B5EF4-FFF2-40B4-BE49-F238E27FC236}">
                <a16:creationId xmlns:a16="http://schemas.microsoft.com/office/drawing/2014/main" id="{3DB78ABB-6B78-4453-847A-A5802D54BF81}"/>
              </a:ext>
            </a:extLst>
          </p:cNvPr>
          <p:cNvSpPr>
            <a:spLocks noGrp="1"/>
          </p:cNvSpPr>
          <p:nvPr>
            <p:ph type="dt" sz="half" idx="19"/>
          </p:nvPr>
        </p:nvSpPr>
        <p:spPr bwMode="gray"/>
        <p:txBody>
          <a:bodyPr/>
          <a:lstStyle/>
          <a:p>
            <a:fld id="{E25BF5DE-3241-4394-AC3B-BF13D95EA6EF}" type="datetimeFigureOut">
              <a:rPr lang="de-DE" smtClean="0"/>
              <a:t>16.08.23</a:t>
            </a:fld>
            <a:endParaRPr lang="de-DE"/>
          </a:p>
        </p:txBody>
      </p:sp>
      <p:sp>
        <p:nvSpPr>
          <p:cNvPr id="3" name="Fußzeilenplatzhalter 2">
            <a:extLst>
              <a:ext uri="{FF2B5EF4-FFF2-40B4-BE49-F238E27FC236}">
                <a16:creationId xmlns:a16="http://schemas.microsoft.com/office/drawing/2014/main" id="{6411E63D-DFE2-4CA0-B473-E019F0FDEEE6}"/>
              </a:ext>
            </a:extLst>
          </p:cNvPr>
          <p:cNvSpPr>
            <a:spLocks noGrp="1"/>
          </p:cNvSpPr>
          <p:nvPr>
            <p:ph type="ftr" sz="quarter" idx="20"/>
          </p:nvPr>
        </p:nvSpPr>
        <p:spPr bwMode="gray"/>
        <p:txBody>
          <a:bodyPr/>
          <a:lstStyle/>
          <a:p>
            <a:endParaRPr lang="de-DE"/>
          </a:p>
        </p:txBody>
      </p:sp>
      <p:sp>
        <p:nvSpPr>
          <p:cNvPr id="5" name="Foliennummernplatzhalter 4">
            <a:extLst>
              <a:ext uri="{FF2B5EF4-FFF2-40B4-BE49-F238E27FC236}">
                <a16:creationId xmlns:a16="http://schemas.microsoft.com/office/drawing/2014/main" id="{E7783FD6-1563-4A9B-8DA6-B08BA4A5C61B}"/>
              </a:ext>
            </a:extLst>
          </p:cNvPr>
          <p:cNvSpPr>
            <a:spLocks noGrp="1"/>
          </p:cNvSpPr>
          <p:nvPr>
            <p:ph type="sldNum" sz="quarter" idx="21"/>
          </p:nvPr>
        </p:nvSpPr>
        <p:spPr bwMode="gray"/>
        <p:txBody>
          <a:bodyPr/>
          <a:lstStyle/>
          <a:p>
            <a:fld id="{09EEEAD9-8ADB-43A0-9444-86EA5478F10F}" type="slidenum">
              <a:rPr lang="de-DE" smtClean="0"/>
              <a:pPr/>
              <a:t>‹Nr.›</a:t>
            </a:fld>
            <a:endParaRPr lang="de-DE"/>
          </a:p>
        </p:txBody>
      </p:sp>
      <p:sp>
        <p:nvSpPr>
          <p:cNvPr id="8" name="Titel 7">
            <a:extLst>
              <a:ext uri="{FF2B5EF4-FFF2-40B4-BE49-F238E27FC236}">
                <a16:creationId xmlns:a16="http://schemas.microsoft.com/office/drawing/2014/main" id="{F3ED4601-F805-4033-96C9-6CE7E27527BC}"/>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4053890271"/>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lie weiß">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C638318-5167-4C2B-84D9-3C4FAB83B25E}"/>
              </a:ext>
            </a:extLst>
          </p:cNvPr>
          <p:cNvSpPr/>
          <p:nvPr/>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a:solidFill>
                <a:schemeClr val="accent1"/>
              </a:solidFill>
              <a:latin typeface="+mj-lt"/>
            </a:endParaRPr>
          </a:p>
        </p:txBody>
      </p:sp>
    </p:spTree>
    <p:extLst>
      <p:ext uri="{BB962C8B-B14F-4D97-AF65-F5344CB8AC3E}">
        <p14:creationId xmlns:p14="http://schemas.microsoft.com/office/powerpoint/2010/main" val="613854531"/>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ITCH_Blank">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6625D3CA-CCAF-4BAB-AA78-5003EFBA7918}"/>
              </a:ext>
            </a:extLst>
          </p:cNvPr>
          <p:cNvGrpSpPr>
            <a:grpSpLocks noChangeAspect="1"/>
          </p:cNvGrpSpPr>
          <p:nvPr/>
        </p:nvGrpSpPr>
        <p:grpSpPr bwMode="gray">
          <a:xfrm>
            <a:off x="766772" y="6166278"/>
            <a:ext cx="1080000" cy="289606"/>
            <a:chOff x="13163550" y="655638"/>
            <a:chExt cx="5837238" cy="1565276"/>
          </a:xfrm>
        </p:grpSpPr>
        <p:sp>
          <p:nvSpPr>
            <p:cNvPr id="4" name="Freeform 89">
              <a:extLst>
                <a:ext uri="{FF2B5EF4-FFF2-40B4-BE49-F238E27FC236}">
                  <a16:creationId xmlns:a16="http://schemas.microsoft.com/office/drawing/2014/main" id="{570DFFCA-454C-42DC-A5C3-9C4B1B8538FC}"/>
                </a:ext>
              </a:extLst>
            </p:cNvPr>
            <p:cNvSpPr>
              <a:spLocks/>
            </p:cNvSpPr>
            <p:nvPr/>
          </p:nvSpPr>
          <p:spPr bwMode="gray">
            <a:xfrm>
              <a:off x="15789275" y="1108076"/>
              <a:ext cx="550863" cy="1112838"/>
            </a:xfrm>
            <a:custGeom>
              <a:avLst/>
              <a:gdLst>
                <a:gd name="T0" fmla="*/ 513 w 708"/>
                <a:gd name="T1" fmla="*/ 702 h 1430"/>
                <a:gd name="T2" fmla="*/ 30 w 708"/>
                <a:gd name="T3" fmla="*/ 1283 h 1430"/>
                <a:gd name="T4" fmla="*/ 20 w 708"/>
                <a:gd name="T5" fmla="*/ 1384 h 1430"/>
                <a:gd name="T6" fmla="*/ 138 w 708"/>
                <a:gd name="T7" fmla="*/ 1393 h 1430"/>
                <a:gd name="T8" fmla="*/ 708 w 708"/>
                <a:gd name="T9" fmla="*/ 698 h 1430"/>
                <a:gd name="T10" fmla="*/ 568 w 708"/>
                <a:gd name="T11" fmla="*/ 526 h 1430"/>
                <a:gd name="T12" fmla="*/ 471 w 708"/>
                <a:gd name="T13" fmla="*/ 407 h 1430"/>
                <a:gd name="T14" fmla="*/ 338 w 708"/>
                <a:gd name="T15" fmla="*/ 242 h 1430"/>
                <a:gd name="T16" fmla="*/ 236 w 708"/>
                <a:gd name="T17" fmla="*/ 116 h 1430"/>
                <a:gd name="T18" fmla="*/ 170 w 708"/>
                <a:gd name="T19" fmla="*/ 37 h 1430"/>
                <a:gd name="T20" fmla="*/ 52 w 708"/>
                <a:gd name="T21" fmla="*/ 46 h 1430"/>
                <a:gd name="T22" fmla="*/ 63 w 708"/>
                <a:gd name="T23" fmla="*/ 148 h 1430"/>
                <a:gd name="T24" fmla="*/ 165 w 708"/>
                <a:gd name="T25" fmla="*/ 270 h 1430"/>
                <a:gd name="T26" fmla="*/ 254 w 708"/>
                <a:gd name="T27" fmla="*/ 383 h 1430"/>
                <a:gd name="T28" fmla="*/ 388 w 708"/>
                <a:gd name="T29" fmla="*/ 547 h 1430"/>
                <a:gd name="T30" fmla="*/ 513 w 708"/>
                <a:gd name="T31" fmla="*/ 70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8" h="1430">
                  <a:moveTo>
                    <a:pt x="513" y="702"/>
                  </a:moveTo>
                  <a:cubicBezTo>
                    <a:pt x="468" y="757"/>
                    <a:pt x="65" y="1242"/>
                    <a:pt x="30" y="1283"/>
                  </a:cubicBezTo>
                  <a:cubicBezTo>
                    <a:pt x="3" y="1314"/>
                    <a:pt x="0" y="1356"/>
                    <a:pt x="20" y="1384"/>
                  </a:cubicBezTo>
                  <a:cubicBezTo>
                    <a:pt x="52" y="1430"/>
                    <a:pt x="106" y="1427"/>
                    <a:pt x="138" y="1393"/>
                  </a:cubicBezTo>
                  <a:cubicBezTo>
                    <a:pt x="161" y="1368"/>
                    <a:pt x="675" y="738"/>
                    <a:pt x="708" y="698"/>
                  </a:cubicBezTo>
                  <a:cubicBezTo>
                    <a:pt x="568" y="526"/>
                    <a:pt x="568" y="526"/>
                    <a:pt x="568" y="526"/>
                  </a:cubicBezTo>
                  <a:cubicBezTo>
                    <a:pt x="536" y="486"/>
                    <a:pt x="503" y="447"/>
                    <a:pt x="471" y="407"/>
                  </a:cubicBezTo>
                  <a:cubicBezTo>
                    <a:pt x="426" y="352"/>
                    <a:pt x="382" y="297"/>
                    <a:pt x="338" y="242"/>
                  </a:cubicBezTo>
                  <a:cubicBezTo>
                    <a:pt x="304" y="200"/>
                    <a:pt x="270" y="158"/>
                    <a:pt x="236" y="116"/>
                  </a:cubicBezTo>
                  <a:cubicBezTo>
                    <a:pt x="214" y="90"/>
                    <a:pt x="193" y="62"/>
                    <a:pt x="170" y="37"/>
                  </a:cubicBezTo>
                  <a:cubicBezTo>
                    <a:pt x="138" y="3"/>
                    <a:pt x="84" y="0"/>
                    <a:pt x="52" y="46"/>
                  </a:cubicBezTo>
                  <a:cubicBezTo>
                    <a:pt x="33" y="74"/>
                    <a:pt x="35" y="116"/>
                    <a:pt x="63" y="148"/>
                  </a:cubicBezTo>
                  <a:cubicBezTo>
                    <a:pt x="98" y="188"/>
                    <a:pt x="131" y="229"/>
                    <a:pt x="165" y="270"/>
                  </a:cubicBezTo>
                  <a:cubicBezTo>
                    <a:pt x="195" y="307"/>
                    <a:pt x="224" y="346"/>
                    <a:pt x="254" y="383"/>
                  </a:cubicBezTo>
                  <a:cubicBezTo>
                    <a:pt x="298" y="438"/>
                    <a:pt x="344" y="492"/>
                    <a:pt x="388" y="547"/>
                  </a:cubicBezTo>
                  <a:lnTo>
                    <a:pt x="513" y="702"/>
                  </a:lnTo>
                  <a:close/>
                </a:path>
              </a:pathLst>
            </a:custGeom>
            <a:solidFill>
              <a:srgbClr val="009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90">
              <a:extLst>
                <a:ext uri="{FF2B5EF4-FFF2-40B4-BE49-F238E27FC236}">
                  <a16:creationId xmlns:a16="http://schemas.microsoft.com/office/drawing/2014/main" id="{7BDCD739-1937-4F93-9206-0FFE0C9A91EB}"/>
                </a:ext>
              </a:extLst>
            </p:cNvPr>
            <p:cNvSpPr>
              <a:spLocks/>
            </p:cNvSpPr>
            <p:nvPr/>
          </p:nvSpPr>
          <p:spPr bwMode="gray">
            <a:xfrm>
              <a:off x="13163550" y="1106488"/>
              <a:ext cx="1022350" cy="1112838"/>
            </a:xfrm>
            <a:custGeom>
              <a:avLst/>
              <a:gdLst>
                <a:gd name="T0" fmla="*/ 1266 w 1314"/>
                <a:gd name="T1" fmla="*/ 419 h 1431"/>
                <a:gd name="T2" fmla="*/ 1127 w 1314"/>
                <a:gd name="T3" fmla="*/ 200 h 1431"/>
                <a:gd name="T4" fmla="*/ 926 w 1314"/>
                <a:gd name="T5" fmla="*/ 59 h 1431"/>
                <a:gd name="T6" fmla="*/ 712 w 1314"/>
                <a:gd name="T7" fmla="*/ 5 h 1431"/>
                <a:gd name="T8" fmla="*/ 434 w 1314"/>
                <a:gd name="T9" fmla="*/ 44 h 1431"/>
                <a:gd name="T10" fmla="*/ 240 w 1314"/>
                <a:gd name="T11" fmla="*/ 160 h 1431"/>
                <a:gd name="T12" fmla="*/ 65 w 1314"/>
                <a:gd name="T13" fmla="*/ 401 h 1431"/>
                <a:gd name="T14" fmla="*/ 3 w 1314"/>
                <a:gd name="T15" fmla="*/ 651 h 1431"/>
                <a:gd name="T16" fmla="*/ 14 w 1314"/>
                <a:gd name="T17" fmla="*/ 871 h 1431"/>
                <a:gd name="T18" fmla="*/ 91 w 1314"/>
                <a:gd name="T19" fmla="*/ 1089 h 1431"/>
                <a:gd name="T20" fmla="*/ 213 w 1314"/>
                <a:gd name="T21" fmla="*/ 1247 h 1431"/>
                <a:gd name="T22" fmla="*/ 402 w 1314"/>
                <a:gd name="T23" fmla="*/ 1373 h 1431"/>
                <a:gd name="T24" fmla="*/ 677 w 1314"/>
                <a:gd name="T25" fmla="*/ 1430 h 1431"/>
                <a:gd name="T26" fmla="*/ 835 w 1314"/>
                <a:gd name="T27" fmla="*/ 1414 h 1431"/>
                <a:gd name="T28" fmla="*/ 981 w 1314"/>
                <a:gd name="T29" fmla="*/ 1361 h 1431"/>
                <a:gd name="T30" fmla="*/ 1094 w 1314"/>
                <a:gd name="T31" fmla="*/ 1286 h 1431"/>
                <a:gd name="T32" fmla="*/ 1188 w 1314"/>
                <a:gd name="T33" fmla="*/ 1191 h 1431"/>
                <a:gd name="T34" fmla="*/ 1174 w 1314"/>
                <a:gd name="T35" fmla="*/ 1081 h 1431"/>
                <a:gd name="T36" fmla="*/ 1064 w 1314"/>
                <a:gd name="T37" fmla="*/ 1089 h 1431"/>
                <a:gd name="T38" fmla="*/ 1018 w 1314"/>
                <a:gd name="T39" fmla="*/ 1143 h 1431"/>
                <a:gd name="T40" fmla="*/ 872 w 1314"/>
                <a:gd name="T41" fmla="*/ 1244 h 1431"/>
                <a:gd name="T42" fmla="*/ 729 w 1314"/>
                <a:gd name="T43" fmla="*/ 1282 h 1431"/>
                <a:gd name="T44" fmla="*/ 540 w 1314"/>
                <a:gd name="T45" fmla="*/ 1268 h 1431"/>
                <a:gd name="T46" fmla="*/ 320 w 1314"/>
                <a:gd name="T47" fmla="*/ 1146 h 1431"/>
                <a:gd name="T48" fmla="*/ 187 w 1314"/>
                <a:gd name="T49" fmla="*/ 943 h 1431"/>
                <a:gd name="T50" fmla="*/ 151 w 1314"/>
                <a:gd name="T51" fmla="*/ 791 h 1431"/>
                <a:gd name="T52" fmla="*/ 162 w 1314"/>
                <a:gd name="T53" fmla="*/ 601 h 1431"/>
                <a:gd name="T54" fmla="*/ 205 w 1314"/>
                <a:gd name="T55" fmla="*/ 462 h 1431"/>
                <a:gd name="T56" fmla="*/ 357 w 1314"/>
                <a:gd name="T57" fmla="*/ 264 h 1431"/>
                <a:gd name="T58" fmla="*/ 530 w 1314"/>
                <a:gd name="T59" fmla="*/ 169 h 1431"/>
                <a:gd name="T60" fmla="*/ 743 w 1314"/>
                <a:gd name="T61" fmla="*/ 157 h 1431"/>
                <a:gd name="T62" fmla="*/ 970 w 1314"/>
                <a:gd name="T63" fmla="*/ 262 h 1431"/>
                <a:gd name="T64" fmla="*/ 1152 w 1314"/>
                <a:gd name="T65" fmla="*/ 568 h 1431"/>
                <a:gd name="T66" fmla="*/ 1098 w 1314"/>
                <a:gd name="T67" fmla="*/ 637 h 1431"/>
                <a:gd name="T68" fmla="*/ 716 w 1314"/>
                <a:gd name="T69" fmla="*/ 636 h 1431"/>
                <a:gd name="T70" fmla="*/ 324 w 1314"/>
                <a:gd name="T71" fmla="*/ 637 h 1431"/>
                <a:gd name="T72" fmla="*/ 279 w 1314"/>
                <a:gd name="T73" fmla="*/ 649 h 1431"/>
                <a:gd name="T74" fmla="*/ 248 w 1314"/>
                <a:gd name="T75" fmla="*/ 729 h 1431"/>
                <a:gd name="T76" fmla="*/ 310 w 1314"/>
                <a:gd name="T77" fmla="*/ 780 h 1431"/>
                <a:gd name="T78" fmla="*/ 401 w 1314"/>
                <a:gd name="T79" fmla="*/ 781 h 1431"/>
                <a:gd name="T80" fmla="*/ 639 w 1314"/>
                <a:gd name="T81" fmla="*/ 781 h 1431"/>
                <a:gd name="T82" fmla="*/ 765 w 1314"/>
                <a:gd name="T83" fmla="*/ 781 h 1431"/>
                <a:gd name="T84" fmla="*/ 827 w 1314"/>
                <a:gd name="T85" fmla="*/ 781 h 1431"/>
                <a:gd name="T86" fmla="*/ 1021 w 1314"/>
                <a:gd name="T87" fmla="*/ 781 h 1431"/>
                <a:gd name="T88" fmla="*/ 1151 w 1314"/>
                <a:gd name="T89" fmla="*/ 781 h 1431"/>
                <a:gd name="T90" fmla="*/ 1252 w 1314"/>
                <a:gd name="T91" fmla="*/ 784 h 1431"/>
                <a:gd name="T92" fmla="*/ 1301 w 1314"/>
                <a:gd name="T93" fmla="*/ 751 h 1431"/>
                <a:gd name="T94" fmla="*/ 1310 w 1314"/>
                <a:gd name="T95" fmla="*/ 624 h 1431"/>
                <a:gd name="T96" fmla="*/ 1266 w 1314"/>
                <a:gd name="T97" fmla="*/ 419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4" h="1431">
                  <a:moveTo>
                    <a:pt x="1266" y="419"/>
                  </a:moveTo>
                  <a:cubicBezTo>
                    <a:pt x="1234" y="337"/>
                    <a:pt x="1189" y="263"/>
                    <a:pt x="1127" y="200"/>
                  </a:cubicBezTo>
                  <a:cubicBezTo>
                    <a:pt x="1069" y="140"/>
                    <a:pt x="1003" y="92"/>
                    <a:pt x="926" y="59"/>
                  </a:cubicBezTo>
                  <a:cubicBezTo>
                    <a:pt x="857" y="29"/>
                    <a:pt x="786" y="10"/>
                    <a:pt x="712" y="5"/>
                  </a:cubicBezTo>
                  <a:cubicBezTo>
                    <a:pt x="617" y="0"/>
                    <a:pt x="524" y="11"/>
                    <a:pt x="434" y="44"/>
                  </a:cubicBezTo>
                  <a:cubicBezTo>
                    <a:pt x="362" y="71"/>
                    <a:pt x="297" y="110"/>
                    <a:pt x="240" y="160"/>
                  </a:cubicBezTo>
                  <a:cubicBezTo>
                    <a:pt x="164" y="227"/>
                    <a:pt x="106" y="307"/>
                    <a:pt x="65" y="401"/>
                  </a:cubicBezTo>
                  <a:cubicBezTo>
                    <a:pt x="30" y="481"/>
                    <a:pt x="8" y="564"/>
                    <a:pt x="3" y="651"/>
                  </a:cubicBezTo>
                  <a:cubicBezTo>
                    <a:pt x="0" y="724"/>
                    <a:pt x="0" y="798"/>
                    <a:pt x="14" y="871"/>
                  </a:cubicBezTo>
                  <a:cubicBezTo>
                    <a:pt x="29" y="947"/>
                    <a:pt x="54" y="1020"/>
                    <a:pt x="91" y="1089"/>
                  </a:cubicBezTo>
                  <a:cubicBezTo>
                    <a:pt x="123" y="1148"/>
                    <a:pt x="164" y="1200"/>
                    <a:pt x="213" y="1247"/>
                  </a:cubicBezTo>
                  <a:cubicBezTo>
                    <a:pt x="269" y="1300"/>
                    <a:pt x="332" y="1342"/>
                    <a:pt x="402" y="1373"/>
                  </a:cubicBezTo>
                  <a:cubicBezTo>
                    <a:pt x="489" y="1412"/>
                    <a:pt x="582" y="1431"/>
                    <a:pt x="677" y="1430"/>
                  </a:cubicBezTo>
                  <a:cubicBezTo>
                    <a:pt x="730" y="1430"/>
                    <a:pt x="784" y="1426"/>
                    <a:pt x="835" y="1414"/>
                  </a:cubicBezTo>
                  <a:cubicBezTo>
                    <a:pt x="885" y="1403"/>
                    <a:pt x="935" y="1384"/>
                    <a:pt x="981" y="1361"/>
                  </a:cubicBezTo>
                  <a:cubicBezTo>
                    <a:pt x="1022" y="1342"/>
                    <a:pt x="1059" y="1315"/>
                    <a:pt x="1094" y="1286"/>
                  </a:cubicBezTo>
                  <a:cubicBezTo>
                    <a:pt x="1128" y="1258"/>
                    <a:pt x="1159" y="1225"/>
                    <a:pt x="1188" y="1191"/>
                  </a:cubicBezTo>
                  <a:cubicBezTo>
                    <a:pt x="1218" y="1156"/>
                    <a:pt x="1204" y="1104"/>
                    <a:pt x="1174" y="1081"/>
                  </a:cubicBezTo>
                  <a:cubicBezTo>
                    <a:pt x="1144" y="1057"/>
                    <a:pt x="1091" y="1058"/>
                    <a:pt x="1064" y="1089"/>
                  </a:cubicBezTo>
                  <a:cubicBezTo>
                    <a:pt x="1049" y="1107"/>
                    <a:pt x="1034" y="1126"/>
                    <a:pt x="1018" y="1143"/>
                  </a:cubicBezTo>
                  <a:cubicBezTo>
                    <a:pt x="975" y="1185"/>
                    <a:pt x="927" y="1220"/>
                    <a:pt x="872" y="1244"/>
                  </a:cubicBezTo>
                  <a:cubicBezTo>
                    <a:pt x="827" y="1265"/>
                    <a:pt x="779" y="1280"/>
                    <a:pt x="729" y="1282"/>
                  </a:cubicBezTo>
                  <a:cubicBezTo>
                    <a:pt x="666" y="1285"/>
                    <a:pt x="602" y="1285"/>
                    <a:pt x="540" y="1268"/>
                  </a:cubicBezTo>
                  <a:cubicBezTo>
                    <a:pt x="456" y="1245"/>
                    <a:pt x="382" y="1206"/>
                    <a:pt x="320" y="1146"/>
                  </a:cubicBezTo>
                  <a:cubicBezTo>
                    <a:pt x="260" y="1089"/>
                    <a:pt x="218" y="1019"/>
                    <a:pt x="187" y="943"/>
                  </a:cubicBezTo>
                  <a:cubicBezTo>
                    <a:pt x="167" y="894"/>
                    <a:pt x="153" y="843"/>
                    <a:pt x="151" y="791"/>
                  </a:cubicBezTo>
                  <a:cubicBezTo>
                    <a:pt x="149" y="728"/>
                    <a:pt x="146" y="664"/>
                    <a:pt x="162" y="601"/>
                  </a:cubicBezTo>
                  <a:cubicBezTo>
                    <a:pt x="174" y="553"/>
                    <a:pt x="182" y="505"/>
                    <a:pt x="205" y="462"/>
                  </a:cubicBezTo>
                  <a:cubicBezTo>
                    <a:pt x="244" y="387"/>
                    <a:pt x="291" y="318"/>
                    <a:pt x="357" y="264"/>
                  </a:cubicBezTo>
                  <a:cubicBezTo>
                    <a:pt x="409" y="221"/>
                    <a:pt x="467" y="189"/>
                    <a:pt x="530" y="169"/>
                  </a:cubicBezTo>
                  <a:cubicBezTo>
                    <a:pt x="600" y="148"/>
                    <a:pt x="671" y="144"/>
                    <a:pt x="743" y="157"/>
                  </a:cubicBezTo>
                  <a:cubicBezTo>
                    <a:pt x="829" y="171"/>
                    <a:pt x="905" y="206"/>
                    <a:pt x="970" y="262"/>
                  </a:cubicBezTo>
                  <a:cubicBezTo>
                    <a:pt x="1065" y="343"/>
                    <a:pt x="1123" y="447"/>
                    <a:pt x="1152" y="568"/>
                  </a:cubicBezTo>
                  <a:cubicBezTo>
                    <a:pt x="1163" y="616"/>
                    <a:pt x="1155" y="637"/>
                    <a:pt x="1098" y="637"/>
                  </a:cubicBezTo>
                  <a:cubicBezTo>
                    <a:pt x="971" y="636"/>
                    <a:pt x="844" y="636"/>
                    <a:pt x="716" y="636"/>
                  </a:cubicBezTo>
                  <a:cubicBezTo>
                    <a:pt x="586" y="636"/>
                    <a:pt x="455" y="636"/>
                    <a:pt x="324" y="637"/>
                  </a:cubicBezTo>
                  <a:cubicBezTo>
                    <a:pt x="309" y="637"/>
                    <a:pt x="293" y="642"/>
                    <a:pt x="279" y="649"/>
                  </a:cubicBezTo>
                  <a:cubicBezTo>
                    <a:pt x="256" y="659"/>
                    <a:pt x="240" y="692"/>
                    <a:pt x="248" y="729"/>
                  </a:cubicBezTo>
                  <a:cubicBezTo>
                    <a:pt x="255" y="757"/>
                    <a:pt x="281" y="780"/>
                    <a:pt x="310" y="780"/>
                  </a:cubicBezTo>
                  <a:cubicBezTo>
                    <a:pt x="340" y="781"/>
                    <a:pt x="370" y="781"/>
                    <a:pt x="401" y="781"/>
                  </a:cubicBezTo>
                  <a:cubicBezTo>
                    <a:pt x="639" y="781"/>
                    <a:pt x="639" y="781"/>
                    <a:pt x="639" y="781"/>
                  </a:cubicBezTo>
                  <a:cubicBezTo>
                    <a:pt x="681" y="781"/>
                    <a:pt x="723" y="780"/>
                    <a:pt x="765" y="781"/>
                  </a:cubicBezTo>
                  <a:cubicBezTo>
                    <a:pt x="786" y="781"/>
                    <a:pt x="807" y="781"/>
                    <a:pt x="827" y="781"/>
                  </a:cubicBezTo>
                  <a:cubicBezTo>
                    <a:pt x="892" y="781"/>
                    <a:pt x="956" y="781"/>
                    <a:pt x="1021" y="781"/>
                  </a:cubicBezTo>
                  <a:cubicBezTo>
                    <a:pt x="1064" y="781"/>
                    <a:pt x="1108" y="780"/>
                    <a:pt x="1151" y="781"/>
                  </a:cubicBezTo>
                  <a:cubicBezTo>
                    <a:pt x="1185" y="781"/>
                    <a:pt x="1218" y="783"/>
                    <a:pt x="1252" y="784"/>
                  </a:cubicBezTo>
                  <a:cubicBezTo>
                    <a:pt x="1273" y="785"/>
                    <a:pt x="1295" y="775"/>
                    <a:pt x="1301" y="751"/>
                  </a:cubicBezTo>
                  <a:cubicBezTo>
                    <a:pt x="1311" y="709"/>
                    <a:pt x="1314" y="667"/>
                    <a:pt x="1310" y="624"/>
                  </a:cubicBezTo>
                  <a:cubicBezTo>
                    <a:pt x="1304" y="553"/>
                    <a:pt x="1292" y="485"/>
                    <a:pt x="1266" y="419"/>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91">
              <a:extLst>
                <a:ext uri="{FF2B5EF4-FFF2-40B4-BE49-F238E27FC236}">
                  <a16:creationId xmlns:a16="http://schemas.microsoft.com/office/drawing/2014/main" id="{72FE80AF-80E5-4D54-B4C1-B2E5713309AA}"/>
                </a:ext>
              </a:extLst>
            </p:cNvPr>
            <p:cNvSpPr>
              <a:spLocks/>
            </p:cNvSpPr>
            <p:nvPr/>
          </p:nvSpPr>
          <p:spPr bwMode="gray">
            <a:xfrm>
              <a:off x="14709775" y="1109663"/>
              <a:ext cx="1025525" cy="1111250"/>
            </a:xfrm>
            <a:custGeom>
              <a:avLst/>
              <a:gdLst>
                <a:gd name="T0" fmla="*/ 1263 w 1317"/>
                <a:gd name="T1" fmla="*/ 412 h 1428"/>
                <a:gd name="T2" fmla="*/ 1114 w 1317"/>
                <a:gd name="T3" fmla="*/ 183 h 1428"/>
                <a:gd name="T4" fmla="*/ 917 w 1317"/>
                <a:gd name="T5" fmla="*/ 51 h 1428"/>
                <a:gd name="T6" fmla="*/ 714 w 1317"/>
                <a:gd name="T7" fmla="*/ 2 h 1428"/>
                <a:gd name="T8" fmla="*/ 560 w 1317"/>
                <a:gd name="T9" fmla="*/ 9 h 1428"/>
                <a:gd name="T10" fmla="*/ 324 w 1317"/>
                <a:gd name="T11" fmla="*/ 95 h 1428"/>
                <a:gd name="T12" fmla="*/ 158 w 1317"/>
                <a:gd name="T13" fmla="*/ 241 h 1428"/>
                <a:gd name="T14" fmla="*/ 52 w 1317"/>
                <a:gd name="T15" fmla="*/ 427 h 1428"/>
                <a:gd name="T16" fmla="*/ 1 w 1317"/>
                <a:gd name="T17" fmla="*/ 677 h 1428"/>
                <a:gd name="T18" fmla="*/ 5 w 1317"/>
                <a:gd name="T19" fmla="*/ 791 h 1428"/>
                <a:gd name="T20" fmla="*/ 15 w 1317"/>
                <a:gd name="T21" fmla="*/ 871 h 1428"/>
                <a:gd name="T22" fmla="*/ 77 w 1317"/>
                <a:gd name="T23" fmla="*/ 1054 h 1428"/>
                <a:gd name="T24" fmla="*/ 190 w 1317"/>
                <a:gd name="T25" fmla="*/ 1221 h 1428"/>
                <a:gd name="T26" fmla="*/ 409 w 1317"/>
                <a:gd name="T27" fmla="*/ 1373 h 1428"/>
                <a:gd name="T28" fmla="*/ 664 w 1317"/>
                <a:gd name="T29" fmla="*/ 1426 h 1428"/>
                <a:gd name="T30" fmla="*/ 781 w 1317"/>
                <a:gd name="T31" fmla="*/ 1419 h 1428"/>
                <a:gd name="T32" fmla="*/ 970 w 1317"/>
                <a:gd name="T33" fmla="*/ 1363 h 1428"/>
                <a:gd name="T34" fmla="*/ 1170 w 1317"/>
                <a:gd name="T35" fmla="*/ 1212 h 1428"/>
                <a:gd name="T36" fmla="*/ 1202 w 1317"/>
                <a:gd name="T37" fmla="*/ 1123 h 1428"/>
                <a:gd name="T38" fmla="*/ 1097 w 1317"/>
                <a:gd name="T39" fmla="*/ 1064 h 1428"/>
                <a:gd name="T40" fmla="*/ 1042 w 1317"/>
                <a:gd name="T41" fmla="*/ 1110 h 1428"/>
                <a:gd name="T42" fmla="*/ 744 w 1317"/>
                <a:gd name="T43" fmla="*/ 1275 h 1428"/>
                <a:gd name="T44" fmla="*/ 554 w 1317"/>
                <a:gd name="T45" fmla="*/ 1267 h 1428"/>
                <a:gd name="T46" fmla="*/ 350 w 1317"/>
                <a:gd name="T47" fmla="*/ 1169 h 1428"/>
                <a:gd name="T48" fmla="*/ 233 w 1317"/>
                <a:gd name="T49" fmla="*/ 1032 h 1428"/>
                <a:gd name="T50" fmla="*/ 171 w 1317"/>
                <a:gd name="T51" fmla="*/ 892 h 1428"/>
                <a:gd name="T52" fmla="*/ 153 w 1317"/>
                <a:gd name="T53" fmla="*/ 795 h 1428"/>
                <a:gd name="T54" fmla="*/ 157 w 1317"/>
                <a:gd name="T55" fmla="*/ 620 h 1428"/>
                <a:gd name="T56" fmla="*/ 186 w 1317"/>
                <a:gd name="T57" fmla="*/ 506 h 1428"/>
                <a:gd name="T58" fmla="*/ 244 w 1317"/>
                <a:gd name="T59" fmla="*/ 390 h 1428"/>
                <a:gd name="T60" fmla="*/ 319 w 1317"/>
                <a:gd name="T61" fmla="*/ 294 h 1428"/>
                <a:gd name="T62" fmla="*/ 454 w 1317"/>
                <a:gd name="T63" fmla="*/ 196 h 1428"/>
                <a:gd name="T64" fmla="*/ 646 w 1317"/>
                <a:gd name="T65" fmla="*/ 146 h 1428"/>
                <a:gd name="T66" fmla="*/ 845 w 1317"/>
                <a:gd name="T67" fmla="*/ 181 h 1428"/>
                <a:gd name="T68" fmla="*/ 1013 w 1317"/>
                <a:gd name="T69" fmla="*/ 298 h 1428"/>
                <a:gd name="T70" fmla="*/ 1086 w 1317"/>
                <a:gd name="T71" fmla="*/ 398 h 1428"/>
                <a:gd name="T72" fmla="*/ 1155 w 1317"/>
                <a:gd name="T73" fmla="*/ 585 h 1428"/>
                <a:gd name="T74" fmla="*/ 1113 w 1317"/>
                <a:gd name="T75" fmla="*/ 632 h 1428"/>
                <a:gd name="T76" fmla="*/ 715 w 1317"/>
                <a:gd name="T77" fmla="*/ 632 h 1428"/>
                <a:gd name="T78" fmla="*/ 321 w 1317"/>
                <a:gd name="T79" fmla="*/ 633 h 1428"/>
                <a:gd name="T80" fmla="*/ 281 w 1317"/>
                <a:gd name="T81" fmla="*/ 643 h 1428"/>
                <a:gd name="T82" fmla="*/ 247 w 1317"/>
                <a:gd name="T83" fmla="*/ 720 h 1428"/>
                <a:gd name="T84" fmla="*/ 313 w 1317"/>
                <a:gd name="T85" fmla="*/ 777 h 1428"/>
                <a:gd name="T86" fmla="*/ 418 w 1317"/>
                <a:gd name="T87" fmla="*/ 777 h 1428"/>
                <a:gd name="T88" fmla="*/ 592 w 1317"/>
                <a:gd name="T89" fmla="*/ 779 h 1428"/>
                <a:gd name="T90" fmla="*/ 773 w 1317"/>
                <a:gd name="T91" fmla="*/ 777 h 1428"/>
                <a:gd name="T92" fmla="*/ 994 w 1317"/>
                <a:gd name="T93" fmla="*/ 778 h 1428"/>
                <a:gd name="T94" fmla="*/ 1258 w 1317"/>
                <a:gd name="T95" fmla="*/ 779 h 1428"/>
                <a:gd name="T96" fmla="*/ 1303 w 1317"/>
                <a:gd name="T97" fmla="*/ 740 h 1428"/>
                <a:gd name="T98" fmla="*/ 1306 w 1317"/>
                <a:gd name="T99" fmla="*/ 571 h 1428"/>
                <a:gd name="T100" fmla="*/ 1263 w 1317"/>
                <a:gd name="T101" fmla="*/ 41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7" h="1428">
                  <a:moveTo>
                    <a:pt x="1263" y="412"/>
                  </a:moveTo>
                  <a:cubicBezTo>
                    <a:pt x="1231" y="325"/>
                    <a:pt x="1181" y="248"/>
                    <a:pt x="1114" y="183"/>
                  </a:cubicBezTo>
                  <a:cubicBezTo>
                    <a:pt x="1057" y="127"/>
                    <a:pt x="991" y="83"/>
                    <a:pt x="917" y="51"/>
                  </a:cubicBezTo>
                  <a:cubicBezTo>
                    <a:pt x="852" y="23"/>
                    <a:pt x="785" y="5"/>
                    <a:pt x="714" y="2"/>
                  </a:cubicBezTo>
                  <a:cubicBezTo>
                    <a:pt x="663" y="0"/>
                    <a:pt x="611" y="4"/>
                    <a:pt x="560" y="9"/>
                  </a:cubicBezTo>
                  <a:cubicBezTo>
                    <a:pt x="475" y="19"/>
                    <a:pt x="397" y="51"/>
                    <a:pt x="324" y="95"/>
                  </a:cubicBezTo>
                  <a:cubicBezTo>
                    <a:pt x="260" y="134"/>
                    <a:pt x="204" y="182"/>
                    <a:pt x="158" y="241"/>
                  </a:cubicBezTo>
                  <a:cubicBezTo>
                    <a:pt x="114" y="298"/>
                    <a:pt x="78" y="360"/>
                    <a:pt x="52" y="427"/>
                  </a:cubicBezTo>
                  <a:cubicBezTo>
                    <a:pt x="20" y="508"/>
                    <a:pt x="5" y="591"/>
                    <a:pt x="1" y="677"/>
                  </a:cubicBezTo>
                  <a:cubicBezTo>
                    <a:pt x="0" y="715"/>
                    <a:pt x="2" y="753"/>
                    <a:pt x="5" y="791"/>
                  </a:cubicBezTo>
                  <a:cubicBezTo>
                    <a:pt x="7" y="818"/>
                    <a:pt x="10" y="845"/>
                    <a:pt x="15" y="871"/>
                  </a:cubicBezTo>
                  <a:cubicBezTo>
                    <a:pt x="27" y="935"/>
                    <a:pt x="48" y="995"/>
                    <a:pt x="77" y="1054"/>
                  </a:cubicBezTo>
                  <a:cubicBezTo>
                    <a:pt x="106" y="1116"/>
                    <a:pt x="144" y="1171"/>
                    <a:pt x="190" y="1221"/>
                  </a:cubicBezTo>
                  <a:cubicBezTo>
                    <a:pt x="252" y="1287"/>
                    <a:pt x="326" y="1336"/>
                    <a:pt x="409" y="1373"/>
                  </a:cubicBezTo>
                  <a:cubicBezTo>
                    <a:pt x="490" y="1408"/>
                    <a:pt x="576" y="1424"/>
                    <a:pt x="664" y="1426"/>
                  </a:cubicBezTo>
                  <a:cubicBezTo>
                    <a:pt x="703" y="1428"/>
                    <a:pt x="742" y="1423"/>
                    <a:pt x="781" y="1419"/>
                  </a:cubicBezTo>
                  <a:cubicBezTo>
                    <a:pt x="848" y="1414"/>
                    <a:pt x="910" y="1392"/>
                    <a:pt x="970" y="1363"/>
                  </a:cubicBezTo>
                  <a:cubicBezTo>
                    <a:pt x="1047" y="1327"/>
                    <a:pt x="1113" y="1275"/>
                    <a:pt x="1170" y="1212"/>
                  </a:cubicBezTo>
                  <a:cubicBezTo>
                    <a:pt x="1192" y="1187"/>
                    <a:pt x="1211" y="1160"/>
                    <a:pt x="1202" y="1123"/>
                  </a:cubicBezTo>
                  <a:cubicBezTo>
                    <a:pt x="1189" y="1074"/>
                    <a:pt x="1145" y="1051"/>
                    <a:pt x="1097" y="1064"/>
                  </a:cubicBezTo>
                  <a:cubicBezTo>
                    <a:pt x="1070" y="1072"/>
                    <a:pt x="1057" y="1092"/>
                    <a:pt x="1042" y="1110"/>
                  </a:cubicBezTo>
                  <a:cubicBezTo>
                    <a:pt x="964" y="1204"/>
                    <a:pt x="866" y="1261"/>
                    <a:pt x="744" y="1275"/>
                  </a:cubicBezTo>
                  <a:cubicBezTo>
                    <a:pt x="680" y="1283"/>
                    <a:pt x="617" y="1281"/>
                    <a:pt x="554" y="1267"/>
                  </a:cubicBezTo>
                  <a:cubicBezTo>
                    <a:pt x="478" y="1251"/>
                    <a:pt x="410" y="1218"/>
                    <a:pt x="350" y="1169"/>
                  </a:cubicBezTo>
                  <a:cubicBezTo>
                    <a:pt x="303" y="1131"/>
                    <a:pt x="261" y="1087"/>
                    <a:pt x="233" y="1032"/>
                  </a:cubicBezTo>
                  <a:cubicBezTo>
                    <a:pt x="209" y="987"/>
                    <a:pt x="188" y="940"/>
                    <a:pt x="171" y="892"/>
                  </a:cubicBezTo>
                  <a:cubicBezTo>
                    <a:pt x="160" y="861"/>
                    <a:pt x="158" y="827"/>
                    <a:pt x="153" y="795"/>
                  </a:cubicBezTo>
                  <a:cubicBezTo>
                    <a:pt x="144" y="736"/>
                    <a:pt x="147" y="678"/>
                    <a:pt x="157" y="620"/>
                  </a:cubicBezTo>
                  <a:cubicBezTo>
                    <a:pt x="164" y="581"/>
                    <a:pt x="172" y="542"/>
                    <a:pt x="186" y="506"/>
                  </a:cubicBezTo>
                  <a:cubicBezTo>
                    <a:pt x="201" y="466"/>
                    <a:pt x="221" y="427"/>
                    <a:pt x="244" y="390"/>
                  </a:cubicBezTo>
                  <a:cubicBezTo>
                    <a:pt x="265" y="356"/>
                    <a:pt x="291" y="323"/>
                    <a:pt x="319" y="294"/>
                  </a:cubicBezTo>
                  <a:cubicBezTo>
                    <a:pt x="358" y="254"/>
                    <a:pt x="403" y="222"/>
                    <a:pt x="454" y="196"/>
                  </a:cubicBezTo>
                  <a:cubicBezTo>
                    <a:pt x="515" y="166"/>
                    <a:pt x="579" y="149"/>
                    <a:pt x="646" y="146"/>
                  </a:cubicBezTo>
                  <a:cubicBezTo>
                    <a:pt x="715" y="142"/>
                    <a:pt x="781" y="155"/>
                    <a:pt x="845" y="181"/>
                  </a:cubicBezTo>
                  <a:cubicBezTo>
                    <a:pt x="909" y="208"/>
                    <a:pt x="966" y="247"/>
                    <a:pt x="1013" y="298"/>
                  </a:cubicBezTo>
                  <a:cubicBezTo>
                    <a:pt x="1040" y="329"/>
                    <a:pt x="1064" y="363"/>
                    <a:pt x="1086" y="398"/>
                  </a:cubicBezTo>
                  <a:cubicBezTo>
                    <a:pt x="1121" y="456"/>
                    <a:pt x="1144" y="518"/>
                    <a:pt x="1155" y="585"/>
                  </a:cubicBezTo>
                  <a:cubicBezTo>
                    <a:pt x="1160" y="615"/>
                    <a:pt x="1143" y="632"/>
                    <a:pt x="1113" y="632"/>
                  </a:cubicBezTo>
                  <a:cubicBezTo>
                    <a:pt x="715" y="632"/>
                    <a:pt x="715" y="632"/>
                    <a:pt x="715" y="632"/>
                  </a:cubicBezTo>
                  <a:cubicBezTo>
                    <a:pt x="583" y="632"/>
                    <a:pt x="452" y="632"/>
                    <a:pt x="321" y="633"/>
                  </a:cubicBezTo>
                  <a:cubicBezTo>
                    <a:pt x="307" y="633"/>
                    <a:pt x="293" y="637"/>
                    <a:pt x="281" y="643"/>
                  </a:cubicBezTo>
                  <a:cubicBezTo>
                    <a:pt x="255" y="655"/>
                    <a:pt x="240" y="692"/>
                    <a:pt x="247" y="720"/>
                  </a:cubicBezTo>
                  <a:cubicBezTo>
                    <a:pt x="257" y="760"/>
                    <a:pt x="288" y="777"/>
                    <a:pt x="313" y="777"/>
                  </a:cubicBezTo>
                  <a:cubicBezTo>
                    <a:pt x="348" y="776"/>
                    <a:pt x="383" y="776"/>
                    <a:pt x="418" y="777"/>
                  </a:cubicBezTo>
                  <a:cubicBezTo>
                    <a:pt x="476" y="777"/>
                    <a:pt x="534" y="779"/>
                    <a:pt x="592" y="779"/>
                  </a:cubicBezTo>
                  <a:cubicBezTo>
                    <a:pt x="653" y="779"/>
                    <a:pt x="713" y="777"/>
                    <a:pt x="773" y="777"/>
                  </a:cubicBezTo>
                  <a:cubicBezTo>
                    <a:pt x="847" y="777"/>
                    <a:pt x="920" y="778"/>
                    <a:pt x="994" y="778"/>
                  </a:cubicBezTo>
                  <a:cubicBezTo>
                    <a:pt x="1082" y="779"/>
                    <a:pt x="1170" y="778"/>
                    <a:pt x="1258" y="779"/>
                  </a:cubicBezTo>
                  <a:cubicBezTo>
                    <a:pt x="1284" y="779"/>
                    <a:pt x="1296" y="768"/>
                    <a:pt x="1303" y="740"/>
                  </a:cubicBezTo>
                  <a:cubicBezTo>
                    <a:pt x="1317" y="684"/>
                    <a:pt x="1315" y="627"/>
                    <a:pt x="1306" y="571"/>
                  </a:cubicBezTo>
                  <a:cubicBezTo>
                    <a:pt x="1297" y="517"/>
                    <a:pt x="1283" y="463"/>
                    <a:pt x="1263" y="412"/>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2">
              <a:extLst>
                <a:ext uri="{FF2B5EF4-FFF2-40B4-BE49-F238E27FC236}">
                  <a16:creationId xmlns:a16="http://schemas.microsoft.com/office/drawing/2014/main" id="{459EE782-261B-430C-B2D4-98BA864FD10F}"/>
                </a:ext>
              </a:extLst>
            </p:cNvPr>
            <p:cNvSpPr>
              <a:spLocks/>
            </p:cNvSpPr>
            <p:nvPr/>
          </p:nvSpPr>
          <p:spPr bwMode="gray">
            <a:xfrm>
              <a:off x="18072100" y="1117601"/>
              <a:ext cx="115888" cy="1090613"/>
            </a:xfrm>
            <a:custGeom>
              <a:avLst/>
              <a:gdLst>
                <a:gd name="T0" fmla="*/ 0 w 149"/>
                <a:gd name="T1" fmla="*/ 1328 h 1403"/>
                <a:gd name="T2" fmla="*/ 74 w 149"/>
                <a:gd name="T3" fmla="*/ 1403 h 1403"/>
                <a:gd name="T4" fmla="*/ 149 w 149"/>
                <a:gd name="T5" fmla="*/ 1328 h 1403"/>
                <a:gd name="T6" fmla="*/ 149 w 149"/>
                <a:gd name="T7" fmla="*/ 74 h 1403"/>
                <a:gd name="T8" fmla="*/ 74 w 149"/>
                <a:gd name="T9" fmla="*/ 0 h 1403"/>
                <a:gd name="T10" fmla="*/ 0 w 149"/>
                <a:gd name="T11" fmla="*/ 74 h 1403"/>
                <a:gd name="T12" fmla="*/ 0 w 149"/>
                <a:gd name="T13" fmla="*/ 1328 h 1403"/>
              </a:gdLst>
              <a:ahLst/>
              <a:cxnLst>
                <a:cxn ang="0">
                  <a:pos x="T0" y="T1"/>
                </a:cxn>
                <a:cxn ang="0">
                  <a:pos x="T2" y="T3"/>
                </a:cxn>
                <a:cxn ang="0">
                  <a:pos x="T4" y="T5"/>
                </a:cxn>
                <a:cxn ang="0">
                  <a:pos x="T6" y="T7"/>
                </a:cxn>
                <a:cxn ang="0">
                  <a:pos x="T8" y="T9"/>
                </a:cxn>
                <a:cxn ang="0">
                  <a:pos x="T10" y="T11"/>
                </a:cxn>
                <a:cxn ang="0">
                  <a:pos x="T12" y="T13"/>
                </a:cxn>
              </a:cxnLst>
              <a:rect l="0" t="0" r="r" b="b"/>
              <a:pathLst>
                <a:path w="149" h="1403">
                  <a:moveTo>
                    <a:pt x="0" y="1328"/>
                  </a:moveTo>
                  <a:cubicBezTo>
                    <a:pt x="0" y="1370"/>
                    <a:pt x="33" y="1403"/>
                    <a:pt x="74" y="1403"/>
                  </a:cubicBezTo>
                  <a:cubicBezTo>
                    <a:pt x="115" y="1403"/>
                    <a:pt x="149" y="1370"/>
                    <a:pt x="149" y="1328"/>
                  </a:cubicBezTo>
                  <a:cubicBezTo>
                    <a:pt x="149" y="74"/>
                    <a:pt x="149" y="74"/>
                    <a:pt x="149" y="74"/>
                  </a:cubicBezTo>
                  <a:cubicBezTo>
                    <a:pt x="149" y="33"/>
                    <a:pt x="115" y="0"/>
                    <a:pt x="74" y="0"/>
                  </a:cubicBezTo>
                  <a:cubicBezTo>
                    <a:pt x="33" y="0"/>
                    <a:pt x="0" y="33"/>
                    <a:pt x="0" y="74"/>
                  </a:cubicBezTo>
                  <a:lnTo>
                    <a:pt x="0" y="1328"/>
                  </a:ln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93">
              <a:extLst>
                <a:ext uri="{FF2B5EF4-FFF2-40B4-BE49-F238E27FC236}">
                  <a16:creationId xmlns:a16="http://schemas.microsoft.com/office/drawing/2014/main" id="{FDEDA95E-A0A1-41B5-9226-7E29F0C10776}"/>
                </a:ext>
              </a:extLst>
            </p:cNvPr>
            <p:cNvSpPr>
              <a:spLocks/>
            </p:cNvSpPr>
            <p:nvPr/>
          </p:nvSpPr>
          <p:spPr bwMode="gray">
            <a:xfrm>
              <a:off x="18243550" y="1108076"/>
              <a:ext cx="757238" cy="1100138"/>
            </a:xfrm>
            <a:custGeom>
              <a:avLst/>
              <a:gdLst>
                <a:gd name="T0" fmla="*/ 973 w 973"/>
                <a:gd name="T1" fmla="*/ 1133 h 1415"/>
                <a:gd name="T2" fmla="*/ 973 w 973"/>
                <a:gd name="T3" fmla="*/ 939 h 1415"/>
                <a:gd name="T4" fmla="*/ 972 w 973"/>
                <a:gd name="T5" fmla="*/ 549 h 1415"/>
                <a:gd name="T6" fmla="*/ 949 w 973"/>
                <a:gd name="T7" fmla="*/ 402 h 1415"/>
                <a:gd name="T8" fmla="*/ 833 w 973"/>
                <a:gd name="T9" fmla="*/ 186 h 1415"/>
                <a:gd name="T10" fmla="*/ 658 w 973"/>
                <a:gd name="T11" fmla="*/ 56 h 1415"/>
                <a:gd name="T12" fmla="*/ 454 w 973"/>
                <a:gd name="T13" fmla="*/ 4 h 1415"/>
                <a:gd name="T14" fmla="*/ 238 w 973"/>
                <a:gd name="T15" fmla="*/ 23 h 1415"/>
                <a:gd name="T16" fmla="*/ 149 w 973"/>
                <a:gd name="T17" fmla="*/ 57 h 1415"/>
                <a:gd name="T18" fmla="*/ 149 w 973"/>
                <a:gd name="T19" fmla="*/ 57 h 1415"/>
                <a:gd name="T20" fmla="*/ 31 w 973"/>
                <a:gd name="T21" fmla="*/ 127 h 1415"/>
                <a:gd name="T22" fmla="*/ 31 w 973"/>
                <a:gd name="T23" fmla="*/ 127 h 1415"/>
                <a:gd name="T24" fmla="*/ 0 w 973"/>
                <a:gd name="T25" fmla="*/ 184 h 1415"/>
                <a:gd name="T26" fmla="*/ 71 w 973"/>
                <a:gd name="T27" fmla="*/ 255 h 1415"/>
                <a:gd name="T28" fmla="*/ 107 w 973"/>
                <a:gd name="T29" fmla="*/ 244 h 1415"/>
                <a:gd name="T30" fmla="*/ 107 w 973"/>
                <a:gd name="T31" fmla="*/ 244 h 1415"/>
                <a:gd name="T32" fmla="*/ 222 w 973"/>
                <a:gd name="T33" fmla="*/ 177 h 1415"/>
                <a:gd name="T34" fmla="*/ 374 w 973"/>
                <a:gd name="T35" fmla="*/ 148 h 1415"/>
                <a:gd name="T36" fmla="*/ 529 w 973"/>
                <a:gd name="T37" fmla="*/ 169 h 1415"/>
                <a:gd name="T38" fmla="*/ 728 w 973"/>
                <a:gd name="T39" fmla="*/ 306 h 1415"/>
                <a:gd name="T40" fmla="*/ 797 w 973"/>
                <a:gd name="T41" fmla="*/ 429 h 1415"/>
                <a:gd name="T42" fmla="*/ 825 w 973"/>
                <a:gd name="T43" fmla="*/ 618 h 1415"/>
                <a:gd name="T44" fmla="*/ 825 w 973"/>
                <a:gd name="T45" fmla="*/ 1086 h 1415"/>
                <a:gd name="T46" fmla="*/ 824 w 973"/>
                <a:gd name="T47" fmla="*/ 1340 h 1415"/>
                <a:gd name="T48" fmla="*/ 898 w 973"/>
                <a:gd name="T49" fmla="*/ 1415 h 1415"/>
                <a:gd name="T50" fmla="*/ 973 w 973"/>
                <a:gd name="T51" fmla="*/ 1340 h 1415"/>
                <a:gd name="T52" fmla="*/ 973 w 973"/>
                <a:gd name="T53" fmla="*/ 1133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3" h="1415">
                  <a:moveTo>
                    <a:pt x="973" y="1133"/>
                  </a:moveTo>
                  <a:cubicBezTo>
                    <a:pt x="972" y="998"/>
                    <a:pt x="973" y="1073"/>
                    <a:pt x="973" y="939"/>
                  </a:cubicBezTo>
                  <a:cubicBezTo>
                    <a:pt x="973" y="809"/>
                    <a:pt x="973" y="679"/>
                    <a:pt x="972" y="549"/>
                  </a:cubicBezTo>
                  <a:cubicBezTo>
                    <a:pt x="972" y="499"/>
                    <a:pt x="964" y="451"/>
                    <a:pt x="949" y="402"/>
                  </a:cubicBezTo>
                  <a:cubicBezTo>
                    <a:pt x="925" y="322"/>
                    <a:pt x="887" y="249"/>
                    <a:pt x="833" y="186"/>
                  </a:cubicBezTo>
                  <a:cubicBezTo>
                    <a:pt x="785" y="130"/>
                    <a:pt x="726" y="87"/>
                    <a:pt x="658" y="56"/>
                  </a:cubicBezTo>
                  <a:cubicBezTo>
                    <a:pt x="593" y="26"/>
                    <a:pt x="525" y="8"/>
                    <a:pt x="454" y="4"/>
                  </a:cubicBezTo>
                  <a:cubicBezTo>
                    <a:pt x="381" y="0"/>
                    <a:pt x="308" y="0"/>
                    <a:pt x="238" y="23"/>
                  </a:cubicBezTo>
                  <a:cubicBezTo>
                    <a:pt x="208" y="32"/>
                    <a:pt x="178" y="43"/>
                    <a:pt x="149" y="57"/>
                  </a:cubicBezTo>
                  <a:cubicBezTo>
                    <a:pt x="149" y="57"/>
                    <a:pt x="149" y="57"/>
                    <a:pt x="149" y="57"/>
                  </a:cubicBezTo>
                  <a:cubicBezTo>
                    <a:pt x="97" y="78"/>
                    <a:pt x="31" y="127"/>
                    <a:pt x="31" y="127"/>
                  </a:cubicBezTo>
                  <a:cubicBezTo>
                    <a:pt x="31" y="127"/>
                    <a:pt x="31" y="127"/>
                    <a:pt x="31" y="127"/>
                  </a:cubicBezTo>
                  <a:cubicBezTo>
                    <a:pt x="12" y="140"/>
                    <a:pt x="0" y="160"/>
                    <a:pt x="0" y="184"/>
                  </a:cubicBezTo>
                  <a:cubicBezTo>
                    <a:pt x="0" y="223"/>
                    <a:pt x="32" y="255"/>
                    <a:pt x="71" y="255"/>
                  </a:cubicBezTo>
                  <a:cubicBezTo>
                    <a:pt x="84" y="255"/>
                    <a:pt x="96" y="250"/>
                    <a:pt x="107" y="244"/>
                  </a:cubicBezTo>
                  <a:cubicBezTo>
                    <a:pt x="107" y="244"/>
                    <a:pt x="107" y="244"/>
                    <a:pt x="107" y="244"/>
                  </a:cubicBezTo>
                  <a:cubicBezTo>
                    <a:pt x="107" y="244"/>
                    <a:pt x="186" y="192"/>
                    <a:pt x="222" y="177"/>
                  </a:cubicBezTo>
                  <a:cubicBezTo>
                    <a:pt x="271" y="159"/>
                    <a:pt x="319" y="149"/>
                    <a:pt x="374" y="148"/>
                  </a:cubicBezTo>
                  <a:cubicBezTo>
                    <a:pt x="427" y="146"/>
                    <a:pt x="479" y="152"/>
                    <a:pt x="529" y="169"/>
                  </a:cubicBezTo>
                  <a:cubicBezTo>
                    <a:pt x="608" y="196"/>
                    <a:pt x="675" y="241"/>
                    <a:pt x="728" y="306"/>
                  </a:cubicBezTo>
                  <a:cubicBezTo>
                    <a:pt x="758" y="343"/>
                    <a:pt x="780" y="384"/>
                    <a:pt x="797" y="429"/>
                  </a:cubicBezTo>
                  <a:cubicBezTo>
                    <a:pt x="821" y="490"/>
                    <a:pt x="825" y="553"/>
                    <a:pt x="825" y="618"/>
                  </a:cubicBezTo>
                  <a:cubicBezTo>
                    <a:pt x="823" y="844"/>
                    <a:pt x="824" y="860"/>
                    <a:pt x="825" y="1086"/>
                  </a:cubicBezTo>
                  <a:cubicBezTo>
                    <a:pt x="824" y="1340"/>
                    <a:pt x="824" y="1340"/>
                    <a:pt x="824" y="1340"/>
                  </a:cubicBezTo>
                  <a:cubicBezTo>
                    <a:pt x="824" y="1382"/>
                    <a:pt x="857" y="1415"/>
                    <a:pt x="898" y="1415"/>
                  </a:cubicBezTo>
                  <a:cubicBezTo>
                    <a:pt x="940" y="1415"/>
                    <a:pt x="973" y="1382"/>
                    <a:pt x="973" y="1340"/>
                  </a:cubicBezTo>
                  <a:lnTo>
                    <a:pt x="973" y="1133"/>
                  </a:ln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4">
              <a:extLst>
                <a:ext uri="{FF2B5EF4-FFF2-40B4-BE49-F238E27FC236}">
                  <a16:creationId xmlns:a16="http://schemas.microsoft.com/office/drawing/2014/main" id="{51A1CB1B-FA67-435C-B8B2-8A47699E2FFC}"/>
                </a:ext>
              </a:extLst>
            </p:cNvPr>
            <p:cNvSpPr>
              <a:spLocks/>
            </p:cNvSpPr>
            <p:nvPr/>
          </p:nvSpPr>
          <p:spPr bwMode="gray">
            <a:xfrm>
              <a:off x="14376400" y="655638"/>
              <a:ext cx="115888" cy="1552575"/>
            </a:xfrm>
            <a:custGeom>
              <a:avLst/>
              <a:gdLst>
                <a:gd name="T0" fmla="*/ 0 w 149"/>
                <a:gd name="T1" fmla="*/ 1922 h 1997"/>
                <a:gd name="T2" fmla="*/ 75 w 149"/>
                <a:gd name="T3" fmla="*/ 1997 h 1997"/>
                <a:gd name="T4" fmla="*/ 149 w 149"/>
                <a:gd name="T5" fmla="*/ 1922 h 1997"/>
                <a:gd name="T6" fmla="*/ 149 w 149"/>
                <a:gd name="T7" fmla="*/ 74 h 1997"/>
                <a:gd name="T8" fmla="*/ 75 w 149"/>
                <a:gd name="T9" fmla="*/ 0 h 1997"/>
                <a:gd name="T10" fmla="*/ 0 w 149"/>
                <a:gd name="T11" fmla="*/ 74 h 1997"/>
                <a:gd name="T12" fmla="*/ 0 w 149"/>
                <a:gd name="T13" fmla="*/ 1922 h 1997"/>
              </a:gdLst>
              <a:ahLst/>
              <a:cxnLst>
                <a:cxn ang="0">
                  <a:pos x="T0" y="T1"/>
                </a:cxn>
                <a:cxn ang="0">
                  <a:pos x="T2" y="T3"/>
                </a:cxn>
                <a:cxn ang="0">
                  <a:pos x="T4" y="T5"/>
                </a:cxn>
                <a:cxn ang="0">
                  <a:pos x="T6" y="T7"/>
                </a:cxn>
                <a:cxn ang="0">
                  <a:pos x="T8" y="T9"/>
                </a:cxn>
                <a:cxn ang="0">
                  <a:pos x="T10" y="T11"/>
                </a:cxn>
                <a:cxn ang="0">
                  <a:pos x="T12" y="T13"/>
                </a:cxn>
              </a:cxnLst>
              <a:rect l="0" t="0" r="r" b="b"/>
              <a:pathLst>
                <a:path w="149" h="1997">
                  <a:moveTo>
                    <a:pt x="0" y="1922"/>
                  </a:moveTo>
                  <a:cubicBezTo>
                    <a:pt x="0" y="1964"/>
                    <a:pt x="33" y="1997"/>
                    <a:pt x="75" y="1997"/>
                  </a:cubicBezTo>
                  <a:cubicBezTo>
                    <a:pt x="116" y="1997"/>
                    <a:pt x="149" y="1964"/>
                    <a:pt x="149" y="1922"/>
                  </a:cubicBezTo>
                  <a:cubicBezTo>
                    <a:pt x="149" y="74"/>
                    <a:pt x="149" y="74"/>
                    <a:pt x="149" y="74"/>
                  </a:cubicBezTo>
                  <a:cubicBezTo>
                    <a:pt x="149" y="33"/>
                    <a:pt x="116" y="0"/>
                    <a:pt x="75" y="0"/>
                  </a:cubicBezTo>
                  <a:cubicBezTo>
                    <a:pt x="33" y="0"/>
                    <a:pt x="0" y="33"/>
                    <a:pt x="0" y="74"/>
                  </a:cubicBezTo>
                  <a:lnTo>
                    <a:pt x="0" y="1922"/>
                  </a:ln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5">
              <a:extLst>
                <a:ext uri="{FF2B5EF4-FFF2-40B4-BE49-F238E27FC236}">
                  <a16:creationId xmlns:a16="http://schemas.microsoft.com/office/drawing/2014/main" id="{2EABDD95-23AC-42C1-A35A-22ACEE4877FF}"/>
                </a:ext>
              </a:extLst>
            </p:cNvPr>
            <p:cNvSpPr>
              <a:spLocks/>
            </p:cNvSpPr>
            <p:nvPr/>
          </p:nvSpPr>
          <p:spPr bwMode="gray">
            <a:xfrm>
              <a:off x="16852900" y="1109663"/>
              <a:ext cx="1019175" cy="503238"/>
            </a:xfrm>
            <a:custGeom>
              <a:avLst/>
              <a:gdLst>
                <a:gd name="T0" fmla="*/ 1231 w 1310"/>
                <a:gd name="T1" fmla="*/ 642 h 647"/>
                <a:gd name="T2" fmla="*/ 1158 w 1310"/>
                <a:gd name="T3" fmla="*/ 580 h 647"/>
                <a:gd name="T4" fmla="*/ 655 w 1310"/>
                <a:gd name="T5" fmla="*/ 147 h 647"/>
                <a:gd name="T6" fmla="*/ 153 w 1310"/>
                <a:gd name="T7" fmla="*/ 580 h 647"/>
                <a:gd name="T8" fmla="*/ 68 w 1310"/>
                <a:gd name="T9" fmla="*/ 641 h 647"/>
                <a:gd name="T10" fmla="*/ 7 w 1310"/>
                <a:gd name="T11" fmla="*/ 555 h 647"/>
                <a:gd name="T12" fmla="*/ 655 w 1310"/>
                <a:gd name="T13" fmla="*/ 0 h 647"/>
                <a:gd name="T14" fmla="*/ 1304 w 1310"/>
                <a:gd name="T15" fmla="*/ 555 h 647"/>
                <a:gd name="T16" fmla="*/ 1243 w 1310"/>
                <a:gd name="T17" fmla="*/ 641 h 647"/>
                <a:gd name="T18" fmla="*/ 1231 w 1310"/>
                <a:gd name="T19" fmla="*/ 64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0" h="647">
                  <a:moveTo>
                    <a:pt x="1231" y="642"/>
                  </a:moveTo>
                  <a:cubicBezTo>
                    <a:pt x="1195" y="642"/>
                    <a:pt x="1164" y="616"/>
                    <a:pt x="1158" y="580"/>
                  </a:cubicBezTo>
                  <a:cubicBezTo>
                    <a:pt x="1116" y="333"/>
                    <a:pt x="900" y="147"/>
                    <a:pt x="655" y="147"/>
                  </a:cubicBezTo>
                  <a:cubicBezTo>
                    <a:pt x="410" y="147"/>
                    <a:pt x="194" y="333"/>
                    <a:pt x="153" y="580"/>
                  </a:cubicBezTo>
                  <a:cubicBezTo>
                    <a:pt x="146" y="620"/>
                    <a:pt x="109" y="647"/>
                    <a:pt x="68" y="641"/>
                  </a:cubicBezTo>
                  <a:cubicBezTo>
                    <a:pt x="27" y="634"/>
                    <a:pt x="0" y="596"/>
                    <a:pt x="7" y="555"/>
                  </a:cubicBezTo>
                  <a:cubicBezTo>
                    <a:pt x="60" y="239"/>
                    <a:pt x="339" y="0"/>
                    <a:pt x="655" y="0"/>
                  </a:cubicBezTo>
                  <a:cubicBezTo>
                    <a:pt x="972" y="0"/>
                    <a:pt x="1250" y="239"/>
                    <a:pt x="1304" y="555"/>
                  </a:cubicBezTo>
                  <a:cubicBezTo>
                    <a:pt x="1310" y="596"/>
                    <a:pt x="1283" y="634"/>
                    <a:pt x="1243" y="641"/>
                  </a:cubicBezTo>
                  <a:cubicBezTo>
                    <a:pt x="1239" y="641"/>
                    <a:pt x="1235" y="642"/>
                    <a:pt x="1231" y="642"/>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6">
              <a:extLst>
                <a:ext uri="{FF2B5EF4-FFF2-40B4-BE49-F238E27FC236}">
                  <a16:creationId xmlns:a16="http://schemas.microsoft.com/office/drawing/2014/main" id="{73C59660-C7C3-4D54-96EB-1DAB07D90171}"/>
                </a:ext>
              </a:extLst>
            </p:cNvPr>
            <p:cNvSpPr>
              <a:spLocks/>
            </p:cNvSpPr>
            <p:nvPr/>
          </p:nvSpPr>
          <p:spPr bwMode="gray">
            <a:xfrm>
              <a:off x="16852900" y="1716088"/>
              <a:ext cx="1019175" cy="503238"/>
            </a:xfrm>
            <a:custGeom>
              <a:avLst/>
              <a:gdLst>
                <a:gd name="T0" fmla="*/ 655 w 1310"/>
                <a:gd name="T1" fmla="*/ 647 h 647"/>
                <a:gd name="T2" fmla="*/ 7 w 1310"/>
                <a:gd name="T3" fmla="*/ 91 h 647"/>
                <a:gd name="T4" fmla="*/ 68 w 1310"/>
                <a:gd name="T5" fmla="*/ 6 h 647"/>
                <a:gd name="T6" fmla="*/ 153 w 1310"/>
                <a:gd name="T7" fmla="*/ 67 h 647"/>
                <a:gd name="T8" fmla="*/ 655 w 1310"/>
                <a:gd name="T9" fmla="*/ 499 h 647"/>
                <a:gd name="T10" fmla="*/ 1158 w 1310"/>
                <a:gd name="T11" fmla="*/ 67 h 647"/>
                <a:gd name="T12" fmla="*/ 1243 w 1310"/>
                <a:gd name="T13" fmla="*/ 6 h 647"/>
                <a:gd name="T14" fmla="*/ 1304 w 1310"/>
                <a:gd name="T15" fmla="*/ 91 h 647"/>
                <a:gd name="T16" fmla="*/ 655 w 1310"/>
                <a:gd name="T1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0" h="647">
                  <a:moveTo>
                    <a:pt x="655" y="647"/>
                  </a:moveTo>
                  <a:cubicBezTo>
                    <a:pt x="339" y="647"/>
                    <a:pt x="60" y="408"/>
                    <a:pt x="7" y="91"/>
                  </a:cubicBezTo>
                  <a:cubicBezTo>
                    <a:pt x="0" y="51"/>
                    <a:pt x="27" y="13"/>
                    <a:pt x="68" y="6"/>
                  </a:cubicBezTo>
                  <a:cubicBezTo>
                    <a:pt x="109" y="0"/>
                    <a:pt x="146" y="27"/>
                    <a:pt x="153" y="67"/>
                  </a:cubicBezTo>
                  <a:cubicBezTo>
                    <a:pt x="194" y="314"/>
                    <a:pt x="410" y="499"/>
                    <a:pt x="655" y="499"/>
                  </a:cubicBezTo>
                  <a:cubicBezTo>
                    <a:pt x="900" y="499"/>
                    <a:pt x="1116" y="314"/>
                    <a:pt x="1158" y="67"/>
                  </a:cubicBezTo>
                  <a:cubicBezTo>
                    <a:pt x="1164" y="27"/>
                    <a:pt x="1202" y="0"/>
                    <a:pt x="1243" y="6"/>
                  </a:cubicBezTo>
                  <a:cubicBezTo>
                    <a:pt x="1283" y="13"/>
                    <a:pt x="1310" y="51"/>
                    <a:pt x="1304" y="91"/>
                  </a:cubicBezTo>
                  <a:cubicBezTo>
                    <a:pt x="1250" y="408"/>
                    <a:pt x="972" y="647"/>
                    <a:pt x="655" y="647"/>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4">
              <a:extLst>
                <a:ext uri="{FF2B5EF4-FFF2-40B4-BE49-F238E27FC236}">
                  <a16:creationId xmlns:a16="http://schemas.microsoft.com/office/drawing/2014/main" id="{10FB0248-C284-4A88-964C-45B9CBDD50E2}"/>
                </a:ext>
              </a:extLst>
            </p:cNvPr>
            <p:cNvSpPr>
              <a:spLocks/>
            </p:cNvSpPr>
            <p:nvPr/>
          </p:nvSpPr>
          <p:spPr bwMode="gray">
            <a:xfrm>
              <a:off x="16356013" y="1109663"/>
              <a:ext cx="411163" cy="487363"/>
            </a:xfrm>
            <a:custGeom>
              <a:avLst/>
              <a:gdLst>
                <a:gd name="T0" fmla="*/ 490 w 529"/>
                <a:gd name="T1" fmla="*/ 28 h 626"/>
                <a:gd name="T2" fmla="*/ 379 w 529"/>
                <a:gd name="T3" fmla="*/ 39 h 626"/>
                <a:gd name="T4" fmla="*/ 0 w 529"/>
                <a:gd name="T5" fmla="*/ 506 h 626"/>
                <a:gd name="T6" fmla="*/ 101 w 529"/>
                <a:gd name="T7" fmla="*/ 626 h 626"/>
                <a:gd name="T8" fmla="*/ 501 w 529"/>
                <a:gd name="T9" fmla="*/ 139 h 626"/>
                <a:gd name="T10" fmla="*/ 490 w 529"/>
                <a:gd name="T11" fmla="*/ 28 h 626"/>
              </a:gdLst>
              <a:ahLst/>
              <a:cxnLst>
                <a:cxn ang="0">
                  <a:pos x="T0" y="T1"/>
                </a:cxn>
                <a:cxn ang="0">
                  <a:pos x="T2" y="T3"/>
                </a:cxn>
                <a:cxn ang="0">
                  <a:pos x="T4" y="T5"/>
                </a:cxn>
                <a:cxn ang="0">
                  <a:pos x="T6" y="T7"/>
                </a:cxn>
                <a:cxn ang="0">
                  <a:pos x="T8" y="T9"/>
                </a:cxn>
                <a:cxn ang="0">
                  <a:pos x="T10" y="T11"/>
                </a:cxn>
              </a:cxnLst>
              <a:rect l="0" t="0" r="r" b="b"/>
              <a:pathLst>
                <a:path w="529" h="626">
                  <a:moveTo>
                    <a:pt x="490" y="28"/>
                  </a:moveTo>
                  <a:cubicBezTo>
                    <a:pt x="456" y="0"/>
                    <a:pt x="406" y="5"/>
                    <a:pt x="379" y="39"/>
                  </a:cubicBezTo>
                  <a:cubicBezTo>
                    <a:pt x="0" y="506"/>
                    <a:pt x="0" y="506"/>
                    <a:pt x="0" y="506"/>
                  </a:cubicBezTo>
                  <a:cubicBezTo>
                    <a:pt x="101" y="626"/>
                    <a:pt x="101" y="626"/>
                    <a:pt x="101" y="626"/>
                  </a:cubicBezTo>
                  <a:cubicBezTo>
                    <a:pt x="501" y="139"/>
                    <a:pt x="501" y="139"/>
                    <a:pt x="501" y="139"/>
                  </a:cubicBezTo>
                  <a:cubicBezTo>
                    <a:pt x="529" y="105"/>
                    <a:pt x="524" y="55"/>
                    <a:pt x="490" y="28"/>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5">
              <a:extLst>
                <a:ext uri="{FF2B5EF4-FFF2-40B4-BE49-F238E27FC236}">
                  <a16:creationId xmlns:a16="http://schemas.microsoft.com/office/drawing/2014/main" id="{02A7F46B-BA96-4708-9E3E-035599EF80D2}"/>
                </a:ext>
              </a:extLst>
            </p:cNvPr>
            <p:cNvSpPr>
              <a:spLocks/>
            </p:cNvSpPr>
            <p:nvPr/>
          </p:nvSpPr>
          <p:spPr bwMode="gray">
            <a:xfrm>
              <a:off x="16354425" y="1708151"/>
              <a:ext cx="434975" cy="509588"/>
            </a:xfrm>
            <a:custGeom>
              <a:avLst/>
              <a:gdLst>
                <a:gd name="T0" fmla="*/ 521 w 560"/>
                <a:gd name="T1" fmla="*/ 627 h 655"/>
                <a:gd name="T2" fmla="*/ 409 w 560"/>
                <a:gd name="T3" fmla="*/ 616 h 655"/>
                <a:gd name="T4" fmla="*/ 0 w 560"/>
                <a:gd name="T5" fmla="*/ 121 h 655"/>
                <a:gd name="T6" fmla="*/ 99 w 560"/>
                <a:gd name="T7" fmla="*/ 0 h 655"/>
                <a:gd name="T8" fmla="*/ 532 w 560"/>
                <a:gd name="T9" fmla="*/ 515 h 655"/>
                <a:gd name="T10" fmla="*/ 521 w 560"/>
                <a:gd name="T11" fmla="*/ 627 h 655"/>
              </a:gdLst>
              <a:ahLst/>
              <a:cxnLst>
                <a:cxn ang="0">
                  <a:pos x="T0" y="T1"/>
                </a:cxn>
                <a:cxn ang="0">
                  <a:pos x="T2" y="T3"/>
                </a:cxn>
                <a:cxn ang="0">
                  <a:pos x="T4" y="T5"/>
                </a:cxn>
                <a:cxn ang="0">
                  <a:pos x="T6" y="T7"/>
                </a:cxn>
                <a:cxn ang="0">
                  <a:pos x="T8" y="T9"/>
                </a:cxn>
                <a:cxn ang="0">
                  <a:pos x="T10" y="T11"/>
                </a:cxn>
              </a:cxnLst>
              <a:rect l="0" t="0" r="r" b="b"/>
              <a:pathLst>
                <a:path w="560" h="655">
                  <a:moveTo>
                    <a:pt x="521" y="627"/>
                  </a:moveTo>
                  <a:cubicBezTo>
                    <a:pt x="487" y="655"/>
                    <a:pt x="437" y="650"/>
                    <a:pt x="409" y="616"/>
                  </a:cubicBezTo>
                  <a:cubicBezTo>
                    <a:pt x="0" y="121"/>
                    <a:pt x="0" y="121"/>
                    <a:pt x="0" y="121"/>
                  </a:cubicBezTo>
                  <a:cubicBezTo>
                    <a:pt x="99" y="0"/>
                    <a:pt x="99" y="0"/>
                    <a:pt x="99" y="0"/>
                  </a:cubicBezTo>
                  <a:cubicBezTo>
                    <a:pt x="532" y="515"/>
                    <a:pt x="532" y="515"/>
                    <a:pt x="532" y="515"/>
                  </a:cubicBezTo>
                  <a:cubicBezTo>
                    <a:pt x="560" y="549"/>
                    <a:pt x="555" y="599"/>
                    <a:pt x="521" y="627"/>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 name="Gruppieren 1">
            <a:extLst>
              <a:ext uri="{FF2B5EF4-FFF2-40B4-BE49-F238E27FC236}">
                <a16:creationId xmlns:a16="http://schemas.microsoft.com/office/drawing/2014/main" id="{663EFBB8-4536-6718-A448-E5E61204C654}"/>
              </a:ext>
            </a:extLst>
          </p:cNvPr>
          <p:cNvGrpSpPr>
            <a:grpSpLocks noChangeAspect="1"/>
          </p:cNvGrpSpPr>
          <p:nvPr userDrawn="1"/>
        </p:nvGrpSpPr>
        <p:grpSpPr bwMode="gray">
          <a:xfrm>
            <a:off x="766772" y="6166278"/>
            <a:ext cx="1080000" cy="289606"/>
            <a:chOff x="13163550" y="655638"/>
            <a:chExt cx="5837238" cy="1565276"/>
          </a:xfrm>
        </p:grpSpPr>
        <p:sp>
          <p:nvSpPr>
            <p:cNvPr id="14" name="Freeform 89">
              <a:extLst>
                <a:ext uri="{FF2B5EF4-FFF2-40B4-BE49-F238E27FC236}">
                  <a16:creationId xmlns:a16="http://schemas.microsoft.com/office/drawing/2014/main" id="{8D51820F-CC38-7E2A-6B2A-71B8E45FCB97}"/>
                </a:ext>
              </a:extLst>
            </p:cNvPr>
            <p:cNvSpPr>
              <a:spLocks/>
            </p:cNvSpPr>
            <p:nvPr/>
          </p:nvSpPr>
          <p:spPr bwMode="gray">
            <a:xfrm>
              <a:off x="15789275" y="1108076"/>
              <a:ext cx="550863" cy="1112838"/>
            </a:xfrm>
            <a:custGeom>
              <a:avLst/>
              <a:gdLst>
                <a:gd name="T0" fmla="*/ 513 w 708"/>
                <a:gd name="T1" fmla="*/ 702 h 1430"/>
                <a:gd name="T2" fmla="*/ 30 w 708"/>
                <a:gd name="T3" fmla="*/ 1283 h 1430"/>
                <a:gd name="T4" fmla="*/ 20 w 708"/>
                <a:gd name="T5" fmla="*/ 1384 h 1430"/>
                <a:gd name="T6" fmla="*/ 138 w 708"/>
                <a:gd name="T7" fmla="*/ 1393 h 1430"/>
                <a:gd name="T8" fmla="*/ 708 w 708"/>
                <a:gd name="T9" fmla="*/ 698 h 1430"/>
                <a:gd name="T10" fmla="*/ 568 w 708"/>
                <a:gd name="T11" fmla="*/ 526 h 1430"/>
                <a:gd name="T12" fmla="*/ 471 w 708"/>
                <a:gd name="T13" fmla="*/ 407 h 1430"/>
                <a:gd name="T14" fmla="*/ 338 w 708"/>
                <a:gd name="T15" fmla="*/ 242 h 1430"/>
                <a:gd name="T16" fmla="*/ 236 w 708"/>
                <a:gd name="T17" fmla="*/ 116 h 1430"/>
                <a:gd name="T18" fmla="*/ 170 w 708"/>
                <a:gd name="T19" fmla="*/ 37 h 1430"/>
                <a:gd name="T20" fmla="*/ 52 w 708"/>
                <a:gd name="T21" fmla="*/ 46 h 1430"/>
                <a:gd name="T22" fmla="*/ 63 w 708"/>
                <a:gd name="T23" fmla="*/ 148 h 1430"/>
                <a:gd name="T24" fmla="*/ 165 w 708"/>
                <a:gd name="T25" fmla="*/ 270 h 1430"/>
                <a:gd name="T26" fmla="*/ 254 w 708"/>
                <a:gd name="T27" fmla="*/ 383 h 1430"/>
                <a:gd name="T28" fmla="*/ 388 w 708"/>
                <a:gd name="T29" fmla="*/ 547 h 1430"/>
                <a:gd name="T30" fmla="*/ 513 w 708"/>
                <a:gd name="T31" fmla="*/ 70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8" h="1430">
                  <a:moveTo>
                    <a:pt x="513" y="702"/>
                  </a:moveTo>
                  <a:cubicBezTo>
                    <a:pt x="468" y="757"/>
                    <a:pt x="65" y="1242"/>
                    <a:pt x="30" y="1283"/>
                  </a:cubicBezTo>
                  <a:cubicBezTo>
                    <a:pt x="3" y="1314"/>
                    <a:pt x="0" y="1356"/>
                    <a:pt x="20" y="1384"/>
                  </a:cubicBezTo>
                  <a:cubicBezTo>
                    <a:pt x="52" y="1430"/>
                    <a:pt x="106" y="1427"/>
                    <a:pt x="138" y="1393"/>
                  </a:cubicBezTo>
                  <a:cubicBezTo>
                    <a:pt x="161" y="1368"/>
                    <a:pt x="675" y="738"/>
                    <a:pt x="708" y="698"/>
                  </a:cubicBezTo>
                  <a:cubicBezTo>
                    <a:pt x="568" y="526"/>
                    <a:pt x="568" y="526"/>
                    <a:pt x="568" y="526"/>
                  </a:cubicBezTo>
                  <a:cubicBezTo>
                    <a:pt x="536" y="486"/>
                    <a:pt x="503" y="447"/>
                    <a:pt x="471" y="407"/>
                  </a:cubicBezTo>
                  <a:cubicBezTo>
                    <a:pt x="426" y="352"/>
                    <a:pt x="382" y="297"/>
                    <a:pt x="338" y="242"/>
                  </a:cubicBezTo>
                  <a:cubicBezTo>
                    <a:pt x="304" y="200"/>
                    <a:pt x="270" y="158"/>
                    <a:pt x="236" y="116"/>
                  </a:cubicBezTo>
                  <a:cubicBezTo>
                    <a:pt x="214" y="90"/>
                    <a:pt x="193" y="62"/>
                    <a:pt x="170" y="37"/>
                  </a:cubicBezTo>
                  <a:cubicBezTo>
                    <a:pt x="138" y="3"/>
                    <a:pt x="84" y="0"/>
                    <a:pt x="52" y="46"/>
                  </a:cubicBezTo>
                  <a:cubicBezTo>
                    <a:pt x="33" y="74"/>
                    <a:pt x="35" y="116"/>
                    <a:pt x="63" y="148"/>
                  </a:cubicBezTo>
                  <a:cubicBezTo>
                    <a:pt x="98" y="188"/>
                    <a:pt x="131" y="229"/>
                    <a:pt x="165" y="270"/>
                  </a:cubicBezTo>
                  <a:cubicBezTo>
                    <a:pt x="195" y="307"/>
                    <a:pt x="224" y="346"/>
                    <a:pt x="254" y="383"/>
                  </a:cubicBezTo>
                  <a:cubicBezTo>
                    <a:pt x="298" y="438"/>
                    <a:pt x="344" y="492"/>
                    <a:pt x="388" y="547"/>
                  </a:cubicBezTo>
                  <a:lnTo>
                    <a:pt x="513" y="702"/>
                  </a:lnTo>
                  <a:close/>
                </a:path>
              </a:pathLst>
            </a:custGeom>
            <a:solidFill>
              <a:srgbClr val="009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0">
              <a:extLst>
                <a:ext uri="{FF2B5EF4-FFF2-40B4-BE49-F238E27FC236}">
                  <a16:creationId xmlns:a16="http://schemas.microsoft.com/office/drawing/2014/main" id="{A9A62B45-3047-E2B7-7831-74FF94C7145D}"/>
                </a:ext>
              </a:extLst>
            </p:cNvPr>
            <p:cNvSpPr>
              <a:spLocks/>
            </p:cNvSpPr>
            <p:nvPr/>
          </p:nvSpPr>
          <p:spPr bwMode="gray">
            <a:xfrm>
              <a:off x="13163550" y="1106488"/>
              <a:ext cx="1022350" cy="1112838"/>
            </a:xfrm>
            <a:custGeom>
              <a:avLst/>
              <a:gdLst>
                <a:gd name="T0" fmla="*/ 1266 w 1314"/>
                <a:gd name="T1" fmla="*/ 419 h 1431"/>
                <a:gd name="T2" fmla="*/ 1127 w 1314"/>
                <a:gd name="T3" fmla="*/ 200 h 1431"/>
                <a:gd name="T4" fmla="*/ 926 w 1314"/>
                <a:gd name="T5" fmla="*/ 59 h 1431"/>
                <a:gd name="T6" fmla="*/ 712 w 1314"/>
                <a:gd name="T7" fmla="*/ 5 h 1431"/>
                <a:gd name="T8" fmla="*/ 434 w 1314"/>
                <a:gd name="T9" fmla="*/ 44 h 1431"/>
                <a:gd name="T10" fmla="*/ 240 w 1314"/>
                <a:gd name="T11" fmla="*/ 160 h 1431"/>
                <a:gd name="T12" fmla="*/ 65 w 1314"/>
                <a:gd name="T13" fmla="*/ 401 h 1431"/>
                <a:gd name="T14" fmla="*/ 3 w 1314"/>
                <a:gd name="T15" fmla="*/ 651 h 1431"/>
                <a:gd name="T16" fmla="*/ 14 w 1314"/>
                <a:gd name="T17" fmla="*/ 871 h 1431"/>
                <a:gd name="T18" fmla="*/ 91 w 1314"/>
                <a:gd name="T19" fmla="*/ 1089 h 1431"/>
                <a:gd name="T20" fmla="*/ 213 w 1314"/>
                <a:gd name="T21" fmla="*/ 1247 h 1431"/>
                <a:gd name="T22" fmla="*/ 402 w 1314"/>
                <a:gd name="T23" fmla="*/ 1373 h 1431"/>
                <a:gd name="T24" fmla="*/ 677 w 1314"/>
                <a:gd name="T25" fmla="*/ 1430 h 1431"/>
                <a:gd name="T26" fmla="*/ 835 w 1314"/>
                <a:gd name="T27" fmla="*/ 1414 h 1431"/>
                <a:gd name="T28" fmla="*/ 981 w 1314"/>
                <a:gd name="T29" fmla="*/ 1361 h 1431"/>
                <a:gd name="T30" fmla="*/ 1094 w 1314"/>
                <a:gd name="T31" fmla="*/ 1286 h 1431"/>
                <a:gd name="T32" fmla="*/ 1188 w 1314"/>
                <a:gd name="T33" fmla="*/ 1191 h 1431"/>
                <a:gd name="T34" fmla="*/ 1174 w 1314"/>
                <a:gd name="T35" fmla="*/ 1081 h 1431"/>
                <a:gd name="T36" fmla="*/ 1064 w 1314"/>
                <a:gd name="T37" fmla="*/ 1089 h 1431"/>
                <a:gd name="T38" fmla="*/ 1018 w 1314"/>
                <a:gd name="T39" fmla="*/ 1143 h 1431"/>
                <a:gd name="T40" fmla="*/ 872 w 1314"/>
                <a:gd name="T41" fmla="*/ 1244 h 1431"/>
                <a:gd name="T42" fmla="*/ 729 w 1314"/>
                <a:gd name="T43" fmla="*/ 1282 h 1431"/>
                <a:gd name="T44" fmla="*/ 540 w 1314"/>
                <a:gd name="T45" fmla="*/ 1268 h 1431"/>
                <a:gd name="T46" fmla="*/ 320 w 1314"/>
                <a:gd name="T47" fmla="*/ 1146 h 1431"/>
                <a:gd name="T48" fmla="*/ 187 w 1314"/>
                <a:gd name="T49" fmla="*/ 943 h 1431"/>
                <a:gd name="T50" fmla="*/ 151 w 1314"/>
                <a:gd name="T51" fmla="*/ 791 h 1431"/>
                <a:gd name="T52" fmla="*/ 162 w 1314"/>
                <a:gd name="T53" fmla="*/ 601 h 1431"/>
                <a:gd name="T54" fmla="*/ 205 w 1314"/>
                <a:gd name="T55" fmla="*/ 462 h 1431"/>
                <a:gd name="T56" fmla="*/ 357 w 1314"/>
                <a:gd name="T57" fmla="*/ 264 h 1431"/>
                <a:gd name="T58" fmla="*/ 530 w 1314"/>
                <a:gd name="T59" fmla="*/ 169 h 1431"/>
                <a:gd name="T60" fmla="*/ 743 w 1314"/>
                <a:gd name="T61" fmla="*/ 157 h 1431"/>
                <a:gd name="T62" fmla="*/ 970 w 1314"/>
                <a:gd name="T63" fmla="*/ 262 h 1431"/>
                <a:gd name="T64" fmla="*/ 1152 w 1314"/>
                <a:gd name="T65" fmla="*/ 568 h 1431"/>
                <a:gd name="T66" fmla="*/ 1098 w 1314"/>
                <a:gd name="T67" fmla="*/ 637 h 1431"/>
                <a:gd name="T68" fmla="*/ 716 w 1314"/>
                <a:gd name="T69" fmla="*/ 636 h 1431"/>
                <a:gd name="T70" fmla="*/ 324 w 1314"/>
                <a:gd name="T71" fmla="*/ 637 h 1431"/>
                <a:gd name="T72" fmla="*/ 279 w 1314"/>
                <a:gd name="T73" fmla="*/ 649 h 1431"/>
                <a:gd name="T74" fmla="*/ 248 w 1314"/>
                <a:gd name="T75" fmla="*/ 729 h 1431"/>
                <a:gd name="T76" fmla="*/ 310 w 1314"/>
                <a:gd name="T77" fmla="*/ 780 h 1431"/>
                <a:gd name="T78" fmla="*/ 401 w 1314"/>
                <a:gd name="T79" fmla="*/ 781 h 1431"/>
                <a:gd name="T80" fmla="*/ 639 w 1314"/>
                <a:gd name="T81" fmla="*/ 781 h 1431"/>
                <a:gd name="T82" fmla="*/ 765 w 1314"/>
                <a:gd name="T83" fmla="*/ 781 h 1431"/>
                <a:gd name="T84" fmla="*/ 827 w 1314"/>
                <a:gd name="T85" fmla="*/ 781 h 1431"/>
                <a:gd name="T86" fmla="*/ 1021 w 1314"/>
                <a:gd name="T87" fmla="*/ 781 h 1431"/>
                <a:gd name="T88" fmla="*/ 1151 w 1314"/>
                <a:gd name="T89" fmla="*/ 781 h 1431"/>
                <a:gd name="T90" fmla="*/ 1252 w 1314"/>
                <a:gd name="T91" fmla="*/ 784 h 1431"/>
                <a:gd name="T92" fmla="*/ 1301 w 1314"/>
                <a:gd name="T93" fmla="*/ 751 h 1431"/>
                <a:gd name="T94" fmla="*/ 1310 w 1314"/>
                <a:gd name="T95" fmla="*/ 624 h 1431"/>
                <a:gd name="T96" fmla="*/ 1266 w 1314"/>
                <a:gd name="T97" fmla="*/ 419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4" h="1431">
                  <a:moveTo>
                    <a:pt x="1266" y="419"/>
                  </a:moveTo>
                  <a:cubicBezTo>
                    <a:pt x="1234" y="337"/>
                    <a:pt x="1189" y="263"/>
                    <a:pt x="1127" y="200"/>
                  </a:cubicBezTo>
                  <a:cubicBezTo>
                    <a:pt x="1069" y="140"/>
                    <a:pt x="1003" y="92"/>
                    <a:pt x="926" y="59"/>
                  </a:cubicBezTo>
                  <a:cubicBezTo>
                    <a:pt x="857" y="29"/>
                    <a:pt x="786" y="10"/>
                    <a:pt x="712" y="5"/>
                  </a:cubicBezTo>
                  <a:cubicBezTo>
                    <a:pt x="617" y="0"/>
                    <a:pt x="524" y="11"/>
                    <a:pt x="434" y="44"/>
                  </a:cubicBezTo>
                  <a:cubicBezTo>
                    <a:pt x="362" y="71"/>
                    <a:pt x="297" y="110"/>
                    <a:pt x="240" y="160"/>
                  </a:cubicBezTo>
                  <a:cubicBezTo>
                    <a:pt x="164" y="227"/>
                    <a:pt x="106" y="307"/>
                    <a:pt x="65" y="401"/>
                  </a:cubicBezTo>
                  <a:cubicBezTo>
                    <a:pt x="30" y="481"/>
                    <a:pt x="8" y="564"/>
                    <a:pt x="3" y="651"/>
                  </a:cubicBezTo>
                  <a:cubicBezTo>
                    <a:pt x="0" y="724"/>
                    <a:pt x="0" y="798"/>
                    <a:pt x="14" y="871"/>
                  </a:cubicBezTo>
                  <a:cubicBezTo>
                    <a:pt x="29" y="947"/>
                    <a:pt x="54" y="1020"/>
                    <a:pt x="91" y="1089"/>
                  </a:cubicBezTo>
                  <a:cubicBezTo>
                    <a:pt x="123" y="1148"/>
                    <a:pt x="164" y="1200"/>
                    <a:pt x="213" y="1247"/>
                  </a:cubicBezTo>
                  <a:cubicBezTo>
                    <a:pt x="269" y="1300"/>
                    <a:pt x="332" y="1342"/>
                    <a:pt x="402" y="1373"/>
                  </a:cubicBezTo>
                  <a:cubicBezTo>
                    <a:pt x="489" y="1412"/>
                    <a:pt x="582" y="1431"/>
                    <a:pt x="677" y="1430"/>
                  </a:cubicBezTo>
                  <a:cubicBezTo>
                    <a:pt x="730" y="1430"/>
                    <a:pt x="784" y="1426"/>
                    <a:pt x="835" y="1414"/>
                  </a:cubicBezTo>
                  <a:cubicBezTo>
                    <a:pt x="885" y="1403"/>
                    <a:pt x="935" y="1384"/>
                    <a:pt x="981" y="1361"/>
                  </a:cubicBezTo>
                  <a:cubicBezTo>
                    <a:pt x="1022" y="1342"/>
                    <a:pt x="1059" y="1315"/>
                    <a:pt x="1094" y="1286"/>
                  </a:cubicBezTo>
                  <a:cubicBezTo>
                    <a:pt x="1128" y="1258"/>
                    <a:pt x="1159" y="1225"/>
                    <a:pt x="1188" y="1191"/>
                  </a:cubicBezTo>
                  <a:cubicBezTo>
                    <a:pt x="1218" y="1156"/>
                    <a:pt x="1204" y="1104"/>
                    <a:pt x="1174" y="1081"/>
                  </a:cubicBezTo>
                  <a:cubicBezTo>
                    <a:pt x="1144" y="1057"/>
                    <a:pt x="1091" y="1058"/>
                    <a:pt x="1064" y="1089"/>
                  </a:cubicBezTo>
                  <a:cubicBezTo>
                    <a:pt x="1049" y="1107"/>
                    <a:pt x="1034" y="1126"/>
                    <a:pt x="1018" y="1143"/>
                  </a:cubicBezTo>
                  <a:cubicBezTo>
                    <a:pt x="975" y="1185"/>
                    <a:pt x="927" y="1220"/>
                    <a:pt x="872" y="1244"/>
                  </a:cubicBezTo>
                  <a:cubicBezTo>
                    <a:pt x="827" y="1265"/>
                    <a:pt x="779" y="1280"/>
                    <a:pt x="729" y="1282"/>
                  </a:cubicBezTo>
                  <a:cubicBezTo>
                    <a:pt x="666" y="1285"/>
                    <a:pt x="602" y="1285"/>
                    <a:pt x="540" y="1268"/>
                  </a:cubicBezTo>
                  <a:cubicBezTo>
                    <a:pt x="456" y="1245"/>
                    <a:pt x="382" y="1206"/>
                    <a:pt x="320" y="1146"/>
                  </a:cubicBezTo>
                  <a:cubicBezTo>
                    <a:pt x="260" y="1089"/>
                    <a:pt x="218" y="1019"/>
                    <a:pt x="187" y="943"/>
                  </a:cubicBezTo>
                  <a:cubicBezTo>
                    <a:pt x="167" y="894"/>
                    <a:pt x="153" y="843"/>
                    <a:pt x="151" y="791"/>
                  </a:cubicBezTo>
                  <a:cubicBezTo>
                    <a:pt x="149" y="728"/>
                    <a:pt x="146" y="664"/>
                    <a:pt x="162" y="601"/>
                  </a:cubicBezTo>
                  <a:cubicBezTo>
                    <a:pt x="174" y="553"/>
                    <a:pt x="182" y="505"/>
                    <a:pt x="205" y="462"/>
                  </a:cubicBezTo>
                  <a:cubicBezTo>
                    <a:pt x="244" y="387"/>
                    <a:pt x="291" y="318"/>
                    <a:pt x="357" y="264"/>
                  </a:cubicBezTo>
                  <a:cubicBezTo>
                    <a:pt x="409" y="221"/>
                    <a:pt x="467" y="189"/>
                    <a:pt x="530" y="169"/>
                  </a:cubicBezTo>
                  <a:cubicBezTo>
                    <a:pt x="600" y="148"/>
                    <a:pt x="671" y="144"/>
                    <a:pt x="743" y="157"/>
                  </a:cubicBezTo>
                  <a:cubicBezTo>
                    <a:pt x="829" y="171"/>
                    <a:pt x="905" y="206"/>
                    <a:pt x="970" y="262"/>
                  </a:cubicBezTo>
                  <a:cubicBezTo>
                    <a:pt x="1065" y="343"/>
                    <a:pt x="1123" y="447"/>
                    <a:pt x="1152" y="568"/>
                  </a:cubicBezTo>
                  <a:cubicBezTo>
                    <a:pt x="1163" y="616"/>
                    <a:pt x="1155" y="637"/>
                    <a:pt x="1098" y="637"/>
                  </a:cubicBezTo>
                  <a:cubicBezTo>
                    <a:pt x="971" y="636"/>
                    <a:pt x="844" y="636"/>
                    <a:pt x="716" y="636"/>
                  </a:cubicBezTo>
                  <a:cubicBezTo>
                    <a:pt x="586" y="636"/>
                    <a:pt x="455" y="636"/>
                    <a:pt x="324" y="637"/>
                  </a:cubicBezTo>
                  <a:cubicBezTo>
                    <a:pt x="309" y="637"/>
                    <a:pt x="293" y="642"/>
                    <a:pt x="279" y="649"/>
                  </a:cubicBezTo>
                  <a:cubicBezTo>
                    <a:pt x="256" y="659"/>
                    <a:pt x="240" y="692"/>
                    <a:pt x="248" y="729"/>
                  </a:cubicBezTo>
                  <a:cubicBezTo>
                    <a:pt x="255" y="757"/>
                    <a:pt x="281" y="780"/>
                    <a:pt x="310" y="780"/>
                  </a:cubicBezTo>
                  <a:cubicBezTo>
                    <a:pt x="340" y="781"/>
                    <a:pt x="370" y="781"/>
                    <a:pt x="401" y="781"/>
                  </a:cubicBezTo>
                  <a:cubicBezTo>
                    <a:pt x="639" y="781"/>
                    <a:pt x="639" y="781"/>
                    <a:pt x="639" y="781"/>
                  </a:cubicBezTo>
                  <a:cubicBezTo>
                    <a:pt x="681" y="781"/>
                    <a:pt x="723" y="780"/>
                    <a:pt x="765" y="781"/>
                  </a:cubicBezTo>
                  <a:cubicBezTo>
                    <a:pt x="786" y="781"/>
                    <a:pt x="807" y="781"/>
                    <a:pt x="827" y="781"/>
                  </a:cubicBezTo>
                  <a:cubicBezTo>
                    <a:pt x="892" y="781"/>
                    <a:pt x="956" y="781"/>
                    <a:pt x="1021" y="781"/>
                  </a:cubicBezTo>
                  <a:cubicBezTo>
                    <a:pt x="1064" y="781"/>
                    <a:pt x="1108" y="780"/>
                    <a:pt x="1151" y="781"/>
                  </a:cubicBezTo>
                  <a:cubicBezTo>
                    <a:pt x="1185" y="781"/>
                    <a:pt x="1218" y="783"/>
                    <a:pt x="1252" y="784"/>
                  </a:cubicBezTo>
                  <a:cubicBezTo>
                    <a:pt x="1273" y="785"/>
                    <a:pt x="1295" y="775"/>
                    <a:pt x="1301" y="751"/>
                  </a:cubicBezTo>
                  <a:cubicBezTo>
                    <a:pt x="1311" y="709"/>
                    <a:pt x="1314" y="667"/>
                    <a:pt x="1310" y="624"/>
                  </a:cubicBezTo>
                  <a:cubicBezTo>
                    <a:pt x="1304" y="553"/>
                    <a:pt x="1292" y="485"/>
                    <a:pt x="1266" y="419"/>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1">
              <a:extLst>
                <a:ext uri="{FF2B5EF4-FFF2-40B4-BE49-F238E27FC236}">
                  <a16:creationId xmlns:a16="http://schemas.microsoft.com/office/drawing/2014/main" id="{FB5124D9-575A-C602-80A7-EC9C8778F2B1}"/>
                </a:ext>
              </a:extLst>
            </p:cNvPr>
            <p:cNvSpPr>
              <a:spLocks/>
            </p:cNvSpPr>
            <p:nvPr/>
          </p:nvSpPr>
          <p:spPr bwMode="gray">
            <a:xfrm>
              <a:off x="14709775" y="1109663"/>
              <a:ext cx="1025525" cy="1111250"/>
            </a:xfrm>
            <a:custGeom>
              <a:avLst/>
              <a:gdLst>
                <a:gd name="T0" fmla="*/ 1263 w 1317"/>
                <a:gd name="T1" fmla="*/ 412 h 1428"/>
                <a:gd name="T2" fmla="*/ 1114 w 1317"/>
                <a:gd name="T3" fmla="*/ 183 h 1428"/>
                <a:gd name="T4" fmla="*/ 917 w 1317"/>
                <a:gd name="T5" fmla="*/ 51 h 1428"/>
                <a:gd name="T6" fmla="*/ 714 w 1317"/>
                <a:gd name="T7" fmla="*/ 2 h 1428"/>
                <a:gd name="T8" fmla="*/ 560 w 1317"/>
                <a:gd name="T9" fmla="*/ 9 h 1428"/>
                <a:gd name="T10" fmla="*/ 324 w 1317"/>
                <a:gd name="T11" fmla="*/ 95 h 1428"/>
                <a:gd name="T12" fmla="*/ 158 w 1317"/>
                <a:gd name="T13" fmla="*/ 241 h 1428"/>
                <a:gd name="T14" fmla="*/ 52 w 1317"/>
                <a:gd name="T15" fmla="*/ 427 h 1428"/>
                <a:gd name="T16" fmla="*/ 1 w 1317"/>
                <a:gd name="T17" fmla="*/ 677 h 1428"/>
                <a:gd name="T18" fmla="*/ 5 w 1317"/>
                <a:gd name="T19" fmla="*/ 791 h 1428"/>
                <a:gd name="T20" fmla="*/ 15 w 1317"/>
                <a:gd name="T21" fmla="*/ 871 h 1428"/>
                <a:gd name="T22" fmla="*/ 77 w 1317"/>
                <a:gd name="T23" fmla="*/ 1054 h 1428"/>
                <a:gd name="T24" fmla="*/ 190 w 1317"/>
                <a:gd name="T25" fmla="*/ 1221 h 1428"/>
                <a:gd name="T26" fmla="*/ 409 w 1317"/>
                <a:gd name="T27" fmla="*/ 1373 h 1428"/>
                <a:gd name="T28" fmla="*/ 664 w 1317"/>
                <a:gd name="T29" fmla="*/ 1426 h 1428"/>
                <a:gd name="T30" fmla="*/ 781 w 1317"/>
                <a:gd name="T31" fmla="*/ 1419 h 1428"/>
                <a:gd name="T32" fmla="*/ 970 w 1317"/>
                <a:gd name="T33" fmla="*/ 1363 h 1428"/>
                <a:gd name="T34" fmla="*/ 1170 w 1317"/>
                <a:gd name="T35" fmla="*/ 1212 h 1428"/>
                <a:gd name="T36" fmla="*/ 1202 w 1317"/>
                <a:gd name="T37" fmla="*/ 1123 h 1428"/>
                <a:gd name="T38" fmla="*/ 1097 w 1317"/>
                <a:gd name="T39" fmla="*/ 1064 h 1428"/>
                <a:gd name="T40" fmla="*/ 1042 w 1317"/>
                <a:gd name="T41" fmla="*/ 1110 h 1428"/>
                <a:gd name="T42" fmla="*/ 744 w 1317"/>
                <a:gd name="T43" fmla="*/ 1275 h 1428"/>
                <a:gd name="T44" fmla="*/ 554 w 1317"/>
                <a:gd name="T45" fmla="*/ 1267 h 1428"/>
                <a:gd name="T46" fmla="*/ 350 w 1317"/>
                <a:gd name="T47" fmla="*/ 1169 h 1428"/>
                <a:gd name="T48" fmla="*/ 233 w 1317"/>
                <a:gd name="T49" fmla="*/ 1032 h 1428"/>
                <a:gd name="T50" fmla="*/ 171 w 1317"/>
                <a:gd name="T51" fmla="*/ 892 h 1428"/>
                <a:gd name="T52" fmla="*/ 153 w 1317"/>
                <a:gd name="T53" fmla="*/ 795 h 1428"/>
                <a:gd name="T54" fmla="*/ 157 w 1317"/>
                <a:gd name="T55" fmla="*/ 620 h 1428"/>
                <a:gd name="T56" fmla="*/ 186 w 1317"/>
                <a:gd name="T57" fmla="*/ 506 h 1428"/>
                <a:gd name="T58" fmla="*/ 244 w 1317"/>
                <a:gd name="T59" fmla="*/ 390 h 1428"/>
                <a:gd name="T60" fmla="*/ 319 w 1317"/>
                <a:gd name="T61" fmla="*/ 294 h 1428"/>
                <a:gd name="T62" fmla="*/ 454 w 1317"/>
                <a:gd name="T63" fmla="*/ 196 h 1428"/>
                <a:gd name="T64" fmla="*/ 646 w 1317"/>
                <a:gd name="T65" fmla="*/ 146 h 1428"/>
                <a:gd name="T66" fmla="*/ 845 w 1317"/>
                <a:gd name="T67" fmla="*/ 181 h 1428"/>
                <a:gd name="T68" fmla="*/ 1013 w 1317"/>
                <a:gd name="T69" fmla="*/ 298 h 1428"/>
                <a:gd name="T70" fmla="*/ 1086 w 1317"/>
                <a:gd name="T71" fmla="*/ 398 h 1428"/>
                <a:gd name="T72" fmla="*/ 1155 w 1317"/>
                <a:gd name="T73" fmla="*/ 585 h 1428"/>
                <a:gd name="T74" fmla="*/ 1113 w 1317"/>
                <a:gd name="T75" fmla="*/ 632 h 1428"/>
                <a:gd name="T76" fmla="*/ 715 w 1317"/>
                <a:gd name="T77" fmla="*/ 632 h 1428"/>
                <a:gd name="T78" fmla="*/ 321 w 1317"/>
                <a:gd name="T79" fmla="*/ 633 h 1428"/>
                <a:gd name="T80" fmla="*/ 281 w 1317"/>
                <a:gd name="T81" fmla="*/ 643 h 1428"/>
                <a:gd name="T82" fmla="*/ 247 w 1317"/>
                <a:gd name="T83" fmla="*/ 720 h 1428"/>
                <a:gd name="T84" fmla="*/ 313 w 1317"/>
                <a:gd name="T85" fmla="*/ 777 h 1428"/>
                <a:gd name="T86" fmla="*/ 418 w 1317"/>
                <a:gd name="T87" fmla="*/ 777 h 1428"/>
                <a:gd name="T88" fmla="*/ 592 w 1317"/>
                <a:gd name="T89" fmla="*/ 779 h 1428"/>
                <a:gd name="T90" fmla="*/ 773 w 1317"/>
                <a:gd name="T91" fmla="*/ 777 h 1428"/>
                <a:gd name="T92" fmla="*/ 994 w 1317"/>
                <a:gd name="T93" fmla="*/ 778 h 1428"/>
                <a:gd name="T94" fmla="*/ 1258 w 1317"/>
                <a:gd name="T95" fmla="*/ 779 h 1428"/>
                <a:gd name="T96" fmla="*/ 1303 w 1317"/>
                <a:gd name="T97" fmla="*/ 740 h 1428"/>
                <a:gd name="T98" fmla="*/ 1306 w 1317"/>
                <a:gd name="T99" fmla="*/ 571 h 1428"/>
                <a:gd name="T100" fmla="*/ 1263 w 1317"/>
                <a:gd name="T101" fmla="*/ 41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7" h="1428">
                  <a:moveTo>
                    <a:pt x="1263" y="412"/>
                  </a:moveTo>
                  <a:cubicBezTo>
                    <a:pt x="1231" y="325"/>
                    <a:pt x="1181" y="248"/>
                    <a:pt x="1114" y="183"/>
                  </a:cubicBezTo>
                  <a:cubicBezTo>
                    <a:pt x="1057" y="127"/>
                    <a:pt x="991" y="83"/>
                    <a:pt x="917" y="51"/>
                  </a:cubicBezTo>
                  <a:cubicBezTo>
                    <a:pt x="852" y="23"/>
                    <a:pt x="785" y="5"/>
                    <a:pt x="714" y="2"/>
                  </a:cubicBezTo>
                  <a:cubicBezTo>
                    <a:pt x="663" y="0"/>
                    <a:pt x="611" y="4"/>
                    <a:pt x="560" y="9"/>
                  </a:cubicBezTo>
                  <a:cubicBezTo>
                    <a:pt x="475" y="19"/>
                    <a:pt x="397" y="51"/>
                    <a:pt x="324" y="95"/>
                  </a:cubicBezTo>
                  <a:cubicBezTo>
                    <a:pt x="260" y="134"/>
                    <a:pt x="204" y="182"/>
                    <a:pt x="158" y="241"/>
                  </a:cubicBezTo>
                  <a:cubicBezTo>
                    <a:pt x="114" y="298"/>
                    <a:pt x="78" y="360"/>
                    <a:pt x="52" y="427"/>
                  </a:cubicBezTo>
                  <a:cubicBezTo>
                    <a:pt x="20" y="508"/>
                    <a:pt x="5" y="591"/>
                    <a:pt x="1" y="677"/>
                  </a:cubicBezTo>
                  <a:cubicBezTo>
                    <a:pt x="0" y="715"/>
                    <a:pt x="2" y="753"/>
                    <a:pt x="5" y="791"/>
                  </a:cubicBezTo>
                  <a:cubicBezTo>
                    <a:pt x="7" y="818"/>
                    <a:pt x="10" y="845"/>
                    <a:pt x="15" y="871"/>
                  </a:cubicBezTo>
                  <a:cubicBezTo>
                    <a:pt x="27" y="935"/>
                    <a:pt x="48" y="995"/>
                    <a:pt x="77" y="1054"/>
                  </a:cubicBezTo>
                  <a:cubicBezTo>
                    <a:pt x="106" y="1116"/>
                    <a:pt x="144" y="1171"/>
                    <a:pt x="190" y="1221"/>
                  </a:cubicBezTo>
                  <a:cubicBezTo>
                    <a:pt x="252" y="1287"/>
                    <a:pt x="326" y="1336"/>
                    <a:pt x="409" y="1373"/>
                  </a:cubicBezTo>
                  <a:cubicBezTo>
                    <a:pt x="490" y="1408"/>
                    <a:pt x="576" y="1424"/>
                    <a:pt x="664" y="1426"/>
                  </a:cubicBezTo>
                  <a:cubicBezTo>
                    <a:pt x="703" y="1428"/>
                    <a:pt x="742" y="1423"/>
                    <a:pt x="781" y="1419"/>
                  </a:cubicBezTo>
                  <a:cubicBezTo>
                    <a:pt x="848" y="1414"/>
                    <a:pt x="910" y="1392"/>
                    <a:pt x="970" y="1363"/>
                  </a:cubicBezTo>
                  <a:cubicBezTo>
                    <a:pt x="1047" y="1327"/>
                    <a:pt x="1113" y="1275"/>
                    <a:pt x="1170" y="1212"/>
                  </a:cubicBezTo>
                  <a:cubicBezTo>
                    <a:pt x="1192" y="1187"/>
                    <a:pt x="1211" y="1160"/>
                    <a:pt x="1202" y="1123"/>
                  </a:cubicBezTo>
                  <a:cubicBezTo>
                    <a:pt x="1189" y="1074"/>
                    <a:pt x="1145" y="1051"/>
                    <a:pt x="1097" y="1064"/>
                  </a:cubicBezTo>
                  <a:cubicBezTo>
                    <a:pt x="1070" y="1072"/>
                    <a:pt x="1057" y="1092"/>
                    <a:pt x="1042" y="1110"/>
                  </a:cubicBezTo>
                  <a:cubicBezTo>
                    <a:pt x="964" y="1204"/>
                    <a:pt x="866" y="1261"/>
                    <a:pt x="744" y="1275"/>
                  </a:cubicBezTo>
                  <a:cubicBezTo>
                    <a:pt x="680" y="1283"/>
                    <a:pt x="617" y="1281"/>
                    <a:pt x="554" y="1267"/>
                  </a:cubicBezTo>
                  <a:cubicBezTo>
                    <a:pt x="478" y="1251"/>
                    <a:pt x="410" y="1218"/>
                    <a:pt x="350" y="1169"/>
                  </a:cubicBezTo>
                  <a:cubicBezTo>
                    <a:pt x="303" y="1131"/>
                    <a:pt x="261" y="1087"/>
                    <a:pt x="233" y="1032"/>
                  </a:cubicBezTo>
                  <a:cubicBezTo>
                    <a:pt x="209" y="987"/>
                    <a:pt x="188" y="940"/>
                    <a:pt x="171" y="892"/>
                  </a:cubicBezTo>
                  <a:cubicBezTo>
                    <a:pt x="160" y="861"/>
                    <a:pt x="158" y="827"/>
                    <a:pt x="153" y="795"/>
                  </a:cubicBezTo>
                  <a:cubicBezTo>
                    <a:pt x="144" y="736"/>
                    <a:pt x="147" y="678"/>
                    <a:pt x="157" y="620"/>
                  </a:cubicBezTo>
                  <a:cubicBezTo>
                    <a:pt x="164" y="581"/>
                    <a:pt x="172" y="542"/>
                    <a:pt x="186" y="506"/>
                  </a:cubicBezTo>
                  <a:cubicBezTo>
                    <a:pt x="201" y="466"/>
                    <a:pt x="221" y="427"/>
                    <a:pt x="244" y="390"/>
                  </a:cubicBezTo>
                  <a:cubicBezTo>
                    <a:pt x="265" y="356"/>
                    <a:pt x="291" y="323"/>
                    <a:pt x="319" y="294"/>
                  </a:cubicBezTo>
                  <a:cubicBezTo>
                    <a:pt x="358" y="254"/>
                    <a:pt x="403" y="222"/>
                    <a:pt x="454" y="196"/>
                  </a:cubicBezTo>
                  <a:cubicBezTo>
                    <a:pt x="515" y="166"/>
                    <a:pt x="579" y="149"/>
                    <a:pt x="646" y="146"/>
                  </a:cubicBezTo>
                  <a:cubicBezTo>
                    <a:pt x="715" y="142"/>
                    <a:pt x="781" y="155"/>
                    <a:pt x="845" y="181"/>
                  </a:cubicBezTo>
                  <a:cubicBezTo>
                    <a:pt x="909" y="208"/>
                    <a:pt x="966" y="247"/>
                    <a:pt x="1013" y="298"/>
                  </a:cubicBezTo>
                  <a:cubicBezTo>
                    <a:pt x="1040" y="329"/>
                    <a:pt x="1064" y="363"/>
                    <a:pt x="1086" y="398"/>
                  </a:cubicBezTo>
                  <a:cubicBezTo>
                    <a:pt x="1121" y="456"/>
                    <a:pt x="1144" y="518"/>
                    <a:pt x="1155" y="585"/>
                  </a:cubicBezTo>
                  <a:cubicBezTo>
                    <a:pt x="1160" y="615"/>
                    <a:pt x="1143" y="632"/>
                    <a:pt x="1113" y="632"/>
                  </a:cubicBezTo>
                  <a:cubicBezTo>
                    <a:pt x="715" y="632"/>
                    <a:pt x="715" y="632"/>
                    <a:pt x="715" y="632"/>
                  </a:cubicBezTo>
                  <a:cubicBezTo>
                    <a:pt x="583" y="632"/>
                    <a:pt x="452" y="632"/>
                    <a:pt x="321" y="633"/>
                  </a:cubicBezTo>
                  <a:cubicBezTo>
                    <a:pt x="307" y="633"/>
                    <a:pt x="293" y="637"/>
                    <a:pt x="281" y="643"/>
                  </a:cubicBezTo>
                  <a:cubicBezTo>
                    <a:pt x="255" y="655"/>
                    <a:pt x="240" y="692"/>
                    <a:pt x="247" y="720"/>
                  </a:cubicBezTo>
                  <a:cubicBezTo>
                    <a:pt x="257" y="760"/>
                    <a:pt x="288" y="777"/>
                    <a:pt x="313" y="777"/>
                  </a:cubicBezTo>
                  <a:cubicBezTo>
                    <a:pt x="348" y="776"/>
                    <a:pt x="383" y="776"/>
                    <a:pt x="418" y="777"/>
                  </a:cubicBezTo>
                  <a:cubicBezTo>
                    <a:pt x="476" y="777"/>
                    <a:pt x="534" y="779"/>
                    <a:pt x="592" y="779"/>
                  </a:cubicBezTo>
                  <a:cubicBezTo>
                    <a:pt x="653" y="779"/>
                    <a:pt x="713" y="777"/>
                    <a:pt x="773" y="777"/>
                  </a:cubicBezTo>
                  <a:cubicBezTo>
                    <a:pt x="847" y="777"/>
                    <a:pt x="920" y="778"/>
                    <a:pt x="994" y="778"/>
                  </a:cubicBezTo>
                  <a:cubicBezTo>
                    <a:pt x="1082" y="779"/>
                    <a:pt x="1170" y="778"/>
                    <a:pt x="1258" y="779"/>
                  </a:cubicBezTo>
                  <a:cubicBezTo>
                    <a:pt x="1284" y="779"/>
                    <a:pt x="1296" y="768"/>
                    <a:pt x="1303" y="740"/>
                  </a:cubicBezTo>
                  <a:cubicBezTo>
                    <a:pt x="1317" y="684"/>
                    <a:pt x="1315" y="627"/>
                    <a:pt x="1306" y="571"/>
                  </a:cubicBezTo>
                  <a:cubicBezTo>
                    <a:pt x="1297" y="517"/>
                    <a:pt x="1283" y="463"/>
                    <a:pt x="1263" y="412"/>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2">
              <a:extLst>
                <a:ext uri="{FF2B5EF4-FFF2-40B4-BE49-F238E27FC236}">
                  <a16:creationId xmlns:a16="http://schemas.microsoft.com/office/drawing/2014/main" id="{4921B8AA-E290-DB64-26C5-73C5FB880BCF}"/>
                </a:ext>
              </a:extLst>
            </p:cNvPr>
            <p:cNvSpPr>
              <a:spLocks/>
            </p:cNvSpPr>
            <p:nvPr/>
          </p:nvSpPr>
          <p:spPr bwMode="gray">
            <a:xfrm>
              <a:off x="18072100" y="1117601"/>
              <a:ext cx="115888" cy="1090613"/>
            </a:xfrm>
            <a:custGeom>
              <a:avLst/>
              <a:gdLst>
                <a:gd name="T0" fmla="*/ 0 w 149"/>
                <a:gd name="T1" fmla="*/ 1328 h 1403"/>
                <a:gd name="T2" fmla="*/ 74 w 149"/>
                <a:gd name="T3" fmla="*/ 1403 h 1403"/>
                <a:gd name="T4" fmla="*/ 149 w 149"/>
                <a:gd name="T5" fmla="*/ 1328 h 1403"/>
                <a:gd name="T6" fmla="*/ 149 w 149"/>
                <a:gd name="T7" fmla="*/ 74 h 1403"/>
                <a:gd name="T8" fmla="*/ 74 w 149"/>
                <a:gd name="T9" fmla="*/ 0 h 1403"/>
                <a:gd name="T10" fmla="*/ 0 w 149"/>
                <a:gd name="T11" fmla="*/ 74 h 1403"/>
                <a:gd name="T12" fmla="*/ 0 w 149"/>
                <a:gd name="T13" fmla="*/ 1328 h 1403"/>
              </a:gdLst>
              <a:ahLst/>
              <a:cxnLst>
                <a:cxn ang="0">
                  <a:pos x="T0" y="T1"/>
                </a:cxn>
                <a:cxn ang="0">
                  <a:pos x="T2" y="T3"/>
                </a:cxn>
                <a:cxn ang="0">
                  <a:pos x="T4" y="T5"/>
                </a:cxn>
                <a:cxn ang="0">
                  <a:pos x="T6" y="T7"/>
                </a:cxn>
                <a:cxn ang="0">
                  <a:pos x="T8" y="T9"/>
                </a:cxn>
                <a:cxn ang="0">
                  <a:pos x="T10" y="T11"/>
                </a:cxn>
                <a:cxn ang="0">
                  <a:pos x="T12" y="T13"/>
                </a:cxn>
              </a:cxnLst>
              <a:rect l="0" t="0" r="r" b="b"/>
              <a:pathLst>
                <a:path w="149" h="1403">
                  <a:moveTo>
                    <a:pt x="0" y="1328"/>
                  </a:moveTo>
                  <a:cubicBezTo>
                    <a:pt x="0" y="1370"/>
                    <a:pt x="33" y="1403"/>
                    <a:pt x="74" y="1403"/>
                  </a:cubicBezTo>
                  <a:cubicBezTo>
                    <a:pt x="115" y="1403"/>
                    <a:pt x="149" y="1370"/>
                    <a:pt x="149" y="1328"/>
                  </a:cubicBezTo>
                  <a:cubicBezTo>
                    <a:pt x="149" y="74"/>
                    <a:pt x="149" y="74"/>
                    <a:pt x="149" y="74"/>
                  </a:cubicBezTo>
                  <a:cubicBezTo>
                    <a:pt x="149" y="33"/>
                    <a:pt x="115" y="0"/>
                    <a:pt x="74" y="0"/>
                  </a:cubicBezTo>
                  <a:cubicBezTo>
                    <a:pt x="33" y="0"/>
                    <a:pt x="0" y="33"/>
                    <a:pt x="0" y="74"/>
                  </a:cubicBezTo>
                  <a:lnTo>
                    <a:pt x="0" y="1328"/>
                  </a:ln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93">
              <a:extLst>
                <a:ext uri="{FF2B5EF4-FFF2-40B4-BE49-F238E27FC236}">
                  <a16:creationId xmlns:a16="http://schemas.microsoft.com/office/drawing/2014/main" id="{D93D6AC9-DA7A-1BA7-33E0-FC645B26B5AE}"/>
                </a:ext>
              </a:extLst>
            </p:cNvPr>
            <p:cNvSpPr>
              <a:spLocks/>
            </p:cNvSpPr>
            <p:nvPr/>
          </p:nvSpPr>
          <p:spPr bwMode="gray">
            <a:xfrm>
              <a:off x="18243550" y="1108076"/>
              <a:ext cx="757238" cy="1100138"/>
            </a:xfrm>
            <a:custGeom>
              <a:avLst/>
              <a:gdLst>
                <a:gd name="T0" fmla="*/ 973 w 973"/>
                <a:gd name="T1" fmla="*/ 1133 h 1415"/>
                <a:gd name="T2" fmla="*/ 973 w 973"/>
                <a:gd name="T3" fmla="*/ 939 h 1415"/>
                <a:gd name="T4" fmla="*/ 972 w 973"/>
                <a:gd name="T5" fmla="*/ 549 h 1415"/>
                <a:gd name="T6" fmla="*/ 949 w 973"/>
                <a:gd name="T7" fmla="*/ 402 h 1415"/>
                <a:gd name="T8" fmla="*/ 833 w 973"/>
                <a:gd name="T9" fmla="*/ 186 h 1415"/>
                <a:gd name="T10" fmla="*/ 658 w 973"/>
                <a:gd name="T11" fmla="*/ 56 h 1415"/>
                <a:gd name="T12" fmla="*/ 454 w 973"/>
                <a:gd name="T13" fmla="*/ 4 h 1415"/>
                <a:gd name="T14" fmla="*/ 238 w 973"/>
                <a:gd name="T15" fmla="*/ 23 h 1415"/>
                <a:gd name="T16" fmla="*/ 149 w 973"/>
                <a:gd name="T17" fmla="*/ 57 h 1415"/>
                <a:gd name="T18" fmla="*/ 149 w 973"/>
                <a:gd name="T19" fmla="*/ 57 h 1415"/>
                <a:gd name="T20" fmla="*/ 31 w 973"/>
                <a:gd name="T21" fmla="*/ 127 h 1415"/>
                <a:gd name="T22" fmla="*/ 31 w 973"/>
                <a:gd name="T23" fmla="*/ 127 h 1415"/>
                <a:gd name="T24" fmla="*/ 0 w 973"/>
                <a:gd name="T25" fmla="*/ 184 h 1415"/>
                <a:gd name="T26" fmla="*/ 71 w 973"/>
                <a:gd name="T27" fmla="*/ 255 h 1415"/>
                <a:gd name="T28" fmla="*/ 107 w 973"/>
                <a:gd name="T29" fmla="*/ 244 h 1415"/>
                <a:gd name="T30" fmla="*/ 107 w 973"/>
                <a:gd name="T31" fmla="*/ 244 h 1415"/>
                <a:gd name="T32" fmla="*/ 222 w 973"/>
                <a:gd name="T33" fmla="*/ 177 h 1415"/>
                <a:gd name="T34" fmla="*/ 374 w 973"/>
                <a:gd name="T35" fmla="*/ 148 h 1415"/>
                <a:gd name="T36" fmla="*/ 529 w 973"/>
                <a:gd name="T37" fmla="*/ 169 h 1415"/>
                <a:gd name="T38" fmla="*/ 728 w 973"/>
                <a:gd name="T39" fmla="*/ 306 h 1415"/>
                <a:gd name="T40" fmla="*/ 797 w 973"/>
                <a:gd name="T41" fmla="*/ 429 h 1415"/>
                <a:gd name="T42" fmla="*/ 825 w 973"/>
                <a:gd name="T43" fmla="*/ 618 h 1415"/>
                <a:gd name="T44" fmla="*/ 825 w 973"/>
                <a:gd name="T45" fmla="*/ 1086 h 1415"/>
                <a:gd name="T46" fmla="*/ 824 w 973"/>
                <a:gd name="T47" fmla="*/ 1340 h 1415"/>
                <a:gd name="T48" fmla="*/ 898 w 973"/>
                <a:gd name="T49" fmla="*/ 1415 h 1415"/>
                <a:gd name="T50" fmla="*/ 973 w 973"/>
                <a:gd name="T51" fmla="*/ 1340 h 1415"/>
                <a:gd name="T52" fmla="*/ 973 w 973"/>
                <a:gd name="T53" fmla="*/ 1133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3" h="1415">
                  <a:moveTo>
                    <a:pt x="973" y="1133"/>
                  </a:moveTo>
                  <a:cubicBezTo>
                    <a:pt x="972" y="998"/>
                    <a:pt x="973" y="1073"/>
                    <a:pt x="973" y="939"/>
                  </a:cubicBezTo>
                  <a:cubicBezTo>
                    <a:pt x="973" y="809"/>
                    <a:pt x="973" y="679"/>
                    <a:pt x="972" y="549"/>
                  </a:cubicBezTo>
                  <a:cubicBezTo>
                    <a:pt x="972" y="499"/>
                    <a:pt x="964" y="451"/>
                    <a:pt x="949" y="402"/>
                  </a:cubicBezTo>
                  <a:cubicBezTo>
                    <a:pt x="925" y="322"/>
                    <a:pt x="887" y="249"/>
                    <a:pt x="833" y="186"/>
                  </a:cubicBezTo>
                  <a:cubicBezTo>
                    <a:pt x="785" y="130"/>
                    <a:pt x="726" y="87"/>
                    <a:pt x="658" y="56"/>
                  </a:cubicBezTo>
                  <a:cubicBezTo>
                    <a:pt x="593" y="26"/>
                    <a:pt x="525" y="8"/>
                    <a:pt x="454" y="4"/>
                  </a:cubicBezTo>
                  <a:cubicBezTo>
                    <a:pt x="381" y="0"/>
                    <a:pt x="308" y="0"/>
                    <a:pt x="238" y="23"/>
                  </a:cubicBezTo>
                  <a:cubicBezTo>
                    <a:pt x="208" y="32"/>
                    <a:pt x="178" y="43"/>
                    <a:pt x="149" y="57"/>
                  </a:cubicBezTo>
                  <a:cubicBezTo>
                    <a:pt x="149" y="57"/>
                    <a:pt x="149" y="57"/>
                    <a:pt x="149" y="57"/>
                  </a:cubicBezTo>
                  <a:cubicBezTo>
                    <a:pt x="97" y="78"/>
                    <a:pt x="31" y="127"/>
                    <a:pt x="31" y="127"/>
                  </a:cubicBezTo>
                  <a:cubicBezTo>
                    <a:pt x="31" y="127"/>
                    <a:pt x="31" y="127"/>
                    <a:pt x="31" y="127"/>
                  </a:cubicBezTo>
                  <a:cubicBezTo>
                    <a:pt x="12" y="140"/>
                    <a:pt x="0" y="160"/>
                    <a:pt x="0" y="184"/>
                  </a:cubicBezTo>
                  <a:cubicBezTo>
                    <a:pt x="0" y="223"/>
                    <a:pt x="32" y="255"/>
                    <a:pt x="71" y="255"/>
                  </a:cubicBezTo>
                  <a:cubicBezTo>
                    <a:pt x="84" y="255"/>
                    <a:pt x="96" y="250"/>
                    <a:pt x="107" y="244"/>
                  </a:cubicBezTo>
                  <a:cubicBezTo>
                    <a:pt x="107" y="244"/>
                    <a:pt x="107" y="244"/>
                    <a:pt x="107" y="244"/>
                  </a:cubicBezTo>
                  <a:cubicBezTo>
                    <a:pt x="107" y="244"/>
                    <a:pt x="186" y="192"/>
                    <a:pt x="222" y="177"/>
                  </a:cubicBezTo>
                  <a:cubicBezTo>
                    <a:pt x="271" y="159"/>
                    <a:pt x="319" y="149"/>
                    <a:pt x="374" y="148"/>
                  </a:cubicBezTo>
                  <a:cubicBezTo>
                    <a:pt x="427" y="146"/>
                    <a:pt x="479" y="152"/>
                    <a:pt x="529" y="169"/>
                  </a:cubicBezTo>
                  <a:cubicBezTo>
                    <a:pt x="608" y="196"/>
                    <a:pt x="675" y="241"/>
                    <a:pt x="728" y="306"/>
                  </a:cubicBezTo>
                  <a:cubicBezTo>
                    <a:pt x="758" y="343"/>
                    <a:pt x="780" y="384"/>
                    <a:pt x="797" y="429"/>
                  </a:cubicBezTo>
                  <a:cubicBezTo>
                    <a:pt x="821" y="490"/>
                    <a:pt x="825" y="553"/>
                    <a:pt x="825" y="618"/>
                  </a:cubicBezTo>
                  <a:cubicBezTo>
                    <a:pt x="823" y="844"/>
                    <a:pt x="824" y="860"/>
                    <a:pt x="825" y="1086"/>
                  </a:cubicBezTo>
                  <a:cubicBezTo>
                    <a:pt x="824" y="1340"/>
                    <a:pt x="824" y="1340"/>
                    <a:pt x="824" y="1340"/>
                  </a:cubicBezTo>
                  <a:cubicBezTo>
                    <a:pt x="824" y="1382"/>
                    <a:pt x="857" y="1415"/>
                    <a:pt x="898" y="1415"/>
                  </a:cubicBezTo>
                  <a:cubicBezTo>
                    <a:pt x="940" y="1415"/>
                    <a:pt x="973" y="1382"/>
                    <a:pt x="973" y="1340"/>
                  </a:cubicBezTo>
                  <a:lnTo>
                    <a:pt x="973" y="1133"/>
                  </a:ln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4">
              <a:extLst>
                <a:ext uri="{FF2B5EF4-FFF2-40B4-BE49-F238E27FC236}">
                  <a16:creationId xmlns:a16="http://schemas.microsoft.com/office/drawing/2014/main" id="{D6CB75E4-FE69-0439-5758-517DAF7DC2CA}"/>
                </a:ext>
              </a:extLst>
            </p:cNvPr>
            <p:cNvSpPr>
              <a:spLocks/>
            </p:cNvSpPr>
            <p:nvPr/>
          </p:nvSpPr>
          <p:spPr bwMode="gray">
            <a:xfrm>
              <a:off x="14376400" y="655638"/>
              <a:ext cx="115888" cy="1552575"/>
            </a:xfrm>
            <a:custGeom>
              <a:avLst/>
              <a:gdLst>
                <a:gd name="T0" fmla="*/ 0 w 149"/>
                <a:gd name="T1" fmla="*/ 1922 h 1997"/>
                <a:gd name="T2" fmla="*/ 75 w 149"/>
                <a:gd name="T3" fmla="*/ 1997 h 1997"/>
                <a:gd name="T4" fmla="*/ 149 w 149"/>
                <a:gd name="T5" fmla="*/ 1922 h 1997"/>
                <a:gd name="T6" fmla="*/ 149 w 149"/>
                <a:gd name="T7" fmla="*/ 74 h 1997"/>
                <a:gd name="T8" fmla="*/ 75 w 149"/>
                <a:gd name="T9" fmla="*/ 0 h 1997"/>
                <a:gd name="T10" fmla="*/ 0 w 149"/>
                <a:gd name="T11" fmla="*/ 74 h 1997"/>
                <a:gd name="T12" fmla="*/ 0 w 149"/>
                <a:gd name="T13" fmla="*/ 1922 h 1997"/>
              </a:gdLst>
              <a:ahLst/>
              <a:cxnLst>
                <a:cxn ang="0">
                  <a:pos x="T0" y="T1"/>
                </a:cxn>
                <a:cxn ang="0">
                  <a:pos x="T2" y="T3"/>
                </a:cxn>
                <a:cxn ang="0">
                  <a:pos x="T4" y="T5"/>
                </a:cxn>
                <a:cxn ang="0">
                  <a:pos x="T6" y="T7"/>
                </a:cxn>
                <a:cxn ang="0">
                  <a:pos x="T8" y="T9"/>
                </a:cxn>
                <a:cxn ang="0">
                  <a:pos x="T10" y="T11"/>
                </a:cxn>
                <a:cxn ang="0">
                  <a:pos x="T12" y="T13"/>
                </a:cxn>
              </a:cxnLst>
              <a:rect l="0" t="0" r="r" b="b"/>
              <a:pathLst>
                <a:path w="149" h="1997">
                  <a:moveTo>
                    <a:pt x="0" y="1922"/>
                  </a:moveTo>
                  <a:cubicBezTo>
                    <a:pt x="0" y="1964"/>
                    <a:pt x="33" y="1997"/>
                    <a:pt x="75" y="1997"/>
                  </a:cubicBezTo>
                  <a:cubicBezTo>
                    <a:pt x="116" y="1997"/>
                    <a:pt x="149" y="1964"/>
                    <a:pt x="149" y="1922"/>
                  </a:cubicBezTo>
                  <a:cubicBezTo>
                    <a:pt x="149" y="74"/>
                    <a:pt x="149" y="74"/>
                    <a:pt x="149" y="74"/>
                  </a:cubicBezTo>
                  <a:cubicBezTo>
                    <a:pt x="149" y="33"/>
                    <a:pt x="116" y="0"/>
                    <a:pt x="75" y="0"/>
                  </a:cubicBezTo>
                  <a:cubicBezTo>
                    <a:pt x="33" y="0"/>
                    <a:pt x="0" y="33"/>
                    <a:pt x="0" y="74"/>
                  </a:cubicBezTo>
                  <a:lnTo>
                    <a:pt x="0" y="1922"/>
                  </a:ln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5">
              <a:extLst>
                <a:ext uri="{FF2B5EF4-FFF2-40B4-BE49-F238E27FC236}">
                  <a16:creationId xmlns:a16="http://schemas.microsoft.com/office/drawing/2014/main" id="{9729EF02-777A-86EF-D9E6-EC69CF00843E}"/>
                </a:ext>
              </a:extLst>
            </p:cNvPr>
            <p:cNvSpPr>
              <a:spLocks/>
            </p:cNvSpPr>
            <p:nvPr/>
          </p:nvSpPr>
          <p:spPr bwMode="gray">
            <a:xfrm>
              <a:off x="16852900" y="1109663"/>
              <a:ext cx="1019175" cy="503238"/>
            </a:xfrm>
            <a:custGeom>
              <a:avLst/>
              <a:gdLst>
                <a:gd name="T0" fmla="*/ 1231 w 1310"/>
                <a:gd name="T1" fmla="*/ 642 h 647"/>
                <a:gd name="T2" fmla="*/ 1158 w 1310"/>
                <a:gd name="T3" fmla="*/ 580 h 647"/>
                <a:gd name="T4" fmla="*/ 655 w 1310"/>
                <a:gd name="T5" fmla="*/ 147 h 647"/>
                <a:gd name="T6" fmla="*/ 153 w 1310"/>
                <a:gd name="T7" fmla="*/ 580 h 647"/>
                <a:gd name="T8" fmla="*/ 68 w 1310"/>
                <a:gd name="T9" fmla="*/ 641 h 647"/>
                <a:gd name="T10" fmla="*/ 7 w 1310"/>
                <a:gd name="T11" fmla="*/ 555 h 647"/>
                <a:gd name="T12" fmla="*/ 655 w 1310"/>
                <a:gd name="T13" fmla="*/ 0 h 647"/>
                <a:gd name="T14" fmla="*/ 1304 w 1310"/>
                <a:gd name="T15" fmla="*/ 555 h 647"/>
                <a:gd name="T16" fmla="*/ 1243 w 1310"/>
                <a:gd name="T17" fmla="*/ 641 h 647"/>
                <a:gd name="T18" fmla="*/ 1231 w 1310"/>
                <a:gd name="T19" fmla="*/ 64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0" h="647">
                  <a:moveTo>
                    <a:pt x="1231" y="642"/>
                  </a:moveTo>
                  <a:cubicBezTo>
                    <a:pt x="1195" y="642"/>
                    <a:pt x="1164" y="616"/>
                    <a:pt x="1158" y="580"/>
                  </a:cubicBezTo>
                  <a:cubicBezTo>
                    <a:pt x="1116" y="333"/>
                    <a:pt x="900" y="147"/>
                    <a:pt x="655" y="147"/>
                  </a:cubicBezTo>
                  <a:cubicBezTo>
                    <a:pt x="410" y="147"/>
                    <a:pt x="194" y="333"/>
                    <a:pt x="153" y="580"/>
                  </a:cubicBezTo>
                  <a:cubicBezTo>
                    <a:pt x="146" y="620"/>
                    <a:pt x="109" y="647"/>
                    <a:pt x="68" y="641"/>
                  </a:cubicBezTo>
                  <a:cubicBezTo>
                    <a:pt x="27" y="634"/>
                    <a:pt x="0" y="596"/>
                    <a:pt x="7" y="555"/>
                  </a:cubicBezTo>
                  <a:cubicBezTo>
                    <a:pt x="60" y="239"/>
                    <a:pt x="339" y="0"/>
                    <a:pt x="655" y="0"/>
                  </a:cubicBezTo>
                  <a:cubicBezTo>
                    <a:pt x="972" y="0"/>
                    <a:pt x="1250" y="239"/>
                    <a:pt x="1304" y="555"/>
                  </a:cubicBezTo>
                  <a:cubicBezTo>
                    <a:pt x="1310" y="596"/>
                    <a:pt x="1283" y="634"/>
                    <a:pt x="1243" y="641"/>
                  </a:cubicBezTo>
                  <a:cubicBezTo>
                    <a:pt x="1239" y="641"/>
                    <a:pt x="1235" y="642"/>
                    <a:pt x="1231" y="642"/>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6">
              <a:extLst>
                <a:ext uri="{FF2B5EF4-FFF2-40B4-BE49-F238E27FC236}">
                  <a16:creationId xmlns:a16="http://schemas.microsoft.com/office/drawing/2014/main" id="{F523677B-B943-F9D3-A2FB-3125ABA187B3}"/>
                </a:ext>
              </a:extLst>
            </p:cNvPr>
            <p:cNvSpPr>
              <a:spLocks/>
            </p:cNvSpPr>
            <p:nvPr/>
          </p:nvSpPr>
          <p:spPr bwMode="gray">
            <a:xfrm>
              <a:off x="16852900" y="1716088"/>
              <a:ext cx="1019175" cy="503238"/>
            </a:xfrm>
            <a:custGeom>
              <a:avLst/>
              <a:gdLst>
                <a:gd name="T0" fmla="*/ 655 w 1310"/>
                <a:gd name="T1" fmla="*/ 647 h 647"/>
                <a:gd name="T2" fmla="*/ 7 w 1310"/>
                <a:gd name="T3" fmla="*/ 91 h 647"/>
                <a:gd name="T4" fmla="*/ 68 w 1310"/>
                <a:gd name="T5" fmla="*/ 6 h 647"/>
                <a:gd name="T6" fmla="*/ 153 w 1310"/>
                <a:gd name="T7" fmla="*/ 67 h 647"/>
                <a:gd name="T8" fmla="*/ 655 w 1310"/>
                <a:gd name="T9" fmla="*/ 499 h 647"/>
                <a:gd name="T10" fmla="*/ 1158 w 1310"/>
                <a:gd name="T11" fmla="*/ 67 h 647"/>
                <a:gd name="T12" fmla="*/ 1243 w 1310"/>
                <a:gd name="T13" fmla="*/ 6 h 647"/>
                <a:gd name="T14" fmla="*/ 1304 w 1310"/>
                <a:gd name="T15" fmla="*/ 91 h 647"/>
                <a:gd name="T16" fmla="*/ 655 w 1310"/>
                <a:gd name="T1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0" h="647">
                  <a:moveTo>
                    <a:pt x="655" y="647"/>
                  </a:moveTo>
                  <a:cubicBezTo>
                    <a:pt x="339" y="647"/>
                    <a:pt x="60" y="408"/>
                    <a:pt x="7" y="91"/>
                  </a:cubicBezTo>
                  <a:cubicBezTo>
                    <a:pt x="0" y="51"/>
                    <a:pt x="27" y="13"/>
                    <a:pt x="68" y="6"/>
                  </a:cubicBezTo>
                  <a:cubicBezTo>
                    <a:pt x="109" y="0"/>
                    <a:pt x="146" y="27"/>
                    <a:pt x="153" y="67"/>
                  </a:cubicBezTo>
                  <a:cubicBezTo>
                    <a:pt x="194" y="314"/>
                    <a:pt x="410" y="499"/>
                    <a:pt x="655" y="499"/>
                  </a:cubicBezTo>
                  <a:cubicBezTo>
                    <a:pt x="900" y="499"/>
                    <a:pt x="1116" y="314"/>
                    <a:pt x="1158" y="67"/>
                  </a:cubicBezTo>
                  <a:cubicBezTo>
                    <a:pt x="1164" y="27"/>
                    <a:pt x="1202" y="0"/>
                    <a:pt x="1243" y="6"/>
                  </a:cubicBezTo>
                  <a:cubicBezTo>
                    <a:pt x="1283" y="13"/>
                    <a:pt x="1310" y="51"/>
                    <a:pt x="1304" y="91"/>
                  </a:cubicBezTo>
                  <a:cubicBezTo>
                    <a:pt x="1250" y="408"/>
                    <a:pt x="972" y="647"/>
                    <a:pt x="655" y="647"/>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14">
              <a:extLst>
                <a:ext uri="{FF2B5EF4-FFF2-40B4-BE49-F238E27FC236}">
                  <a16:creationId xmlns:a16="http://schemas.microsoft.com/office/drawing/2014/main" id="{12C4B1C4-3503-53E9-3F82-B52819EA0EBA}"/>
                </a:ext>
              </a:extLst>
            </p:cNvPr>
            <p:cNvSpPr>
              <a:spLocks/>
            </p:cNvSpPr>
            <p:nvPr/>
          </p:nvSpPr>
          <p:spPr bwMode="gray">
            <a:xfrm>
              <a:off x="16356013" y="1109663"/>
              <a:ext cx="411163" cy="487363"/>
            </a:xfrm>
            <a:custGeom>
              <a:avLst/>
              <a:gdLst>
                <a:gd name="T0" fmla="*/ 490 w 529"/>
                <a:gd name="T1" fmla="*/ 28 h 626"/>
                <a:gd name="T2" fmla="*/ 379 w 529"/>
                <a:gd name="T3" fmla="*/ 39 h 626"/>
                <a:gd name="T4" fmla="*/ 0 w 529"/>
                <a:gd name="T5" fmla="*/ 506 h 626"/>
                <a:gd name="T6" fmla="*/ 101 w 529"/>
                <a:gd name="T7" fmla="*/ 626 h 626"/>
                <a:gd name="T8" fmla="*/ 501 w 529"/>
                <a:gd name="T9" fmla="*/ 139 h 626"/>
                <a:gd name="T10" fmla="*/ 490 w 529"/>
                <a:gd name="T11" fmla="*/ 28 h 626"/>
              </a:gdLst>
              <a:ahLst/>
              <a:cxnLst>
                <a:cxn ang="0">
                  <a:pos x="T0" y="T1"/>
                </a:cxn>
                <a:cxn ang="0">
                  <a:pos x="T2" y="T3"/>
                </a:cxn>
                <a:cxn ang="0">
                  <a:pos x="T4" y="T5"/>
                </a:cxn>
                <a:cxn ang="0">
                  <a:pos x="T6" y="T7"/>
                </a:cxn>
                <a:cxn ang="0">
                  <a:pos x="T8" y="T9"/>
                </a:cxn>
                <a:cxn ang="0">
                  <a:pos x="T10" y="T11"/>
                </a:cxn>
              </a:cxnLst>
              <a:rect l="0" t="0" r="r" b="b"/>
              <a:pathLst>
                <a:path w="529" h="626">
                  <a:moveTo>
                    <a:pt x="490" y="28"/>
                  </a:moveTo>
                  <a:cubicBezTo>
                    <a:pt x="456" y="0"/>
                    <a:pt x="406" y="5"/>
                    <a:pt x="379" y="39"/>
                  </a:cubicBezTo>
                  <a:cubicBezTo>
                    <a:pt x="0" y="506"/>
                    <a:pt x="0" y="506"/>
                    <a:pt x="0" y="506"/>
                  </a:cubicBezTo>
                  <a:cubicBezTo>
                    <a:pt x="101" y="626"/>
                    <a:pt x="101" y="626"/>
                    <a:pt x="101" y="626"/>
                  </a:cubicBezTo>
                  <a:cubicBezTo>
                    <a:pt x="501" y="139"/>
                    <a:pt x="501" y="139"/>
                    <a:pt x="501" y="139"/>
                  </a:cubicBezTo>
                  <a:cubicBezTo>
                    <a:pt x="529" y="105"/>
                    <a:pt x="524" y="55"/>
                    <a:pt x="490" y="28"/>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15">
              <a:extLst>
                <a:ext uri="{FF2B5EF4-FFF2-40B4-BE49-F238E27FC236}">
                  <a16:creationId xmlns:a16="http://schemas.microsoft.com/office/drawing/2014/main" id="{0B3CCB61-E253-A117-2FC8-B56F04EB48F2}"/>
                </a:ext>
              </a:extLst>
            </p:cNvPr>
            <p:cNvSpPr>
              <a:spLocks/>
            </p:cNvSpPr>
            <p:nvPr/>
          </p:nvSpPr>
          <p:spPr bwMode="gray">
            <a:xfrm>
              <a:off x="16354425" y="1708151"/>
              <a:ext cx="434975" cy="509588"/>
            </a:xfrm>
            <a:custGeom>
              <a:avLst/>
              <a:gdLst>
                <a:gd name="T0" fmla="*/ 521 w 560"/>
                <a:gd name="T1" fmla="*/ 627 h 655"/>
                <a:gd name="T2" fmla="*/ 409 w 560"/>
                <a:gd name="T3" fmla="*/ 616 h 655"/>
                <a:gd name="T4" fmla="*/ 0 w 560"/>
                <a:gd name="T5" fmla="*/ 121 h 655"/>
                <a:gd name="T6" fmla="*/ 99 w 560"/>
                <a:gd name="T7" fmla="*/ 0 h 655"/>
                <a:gd name="T8" fmla="*/ 532 w 560"/>
                <a:gd name="T9" fmla="*/ 515 h 655"/>
                <a:gd name="T10" fmla="*/ 521 w 560"/>
                <a:gd name="T11" fmla="*/ 627 h 655"/>
              </a:gdLst>
              <a:ahLst/>
              <a:cxnLst>
                <a:cxn ang="0">
                  <a:pos x="T0" y="T1"/>
                </a:cxn>
                <a:cxn ang="0">
                  <a:pos x="T2" y="T3"/>
                </a:cxn>
                <a:cxn ang="0">
                  <a:pos x="T4" y="T5"/>
                </a:cxn>
                <a:cxn ang="0">
                  <a:pos x="T6" y="T7"/>
                </a:cxn>
                <a:cxn ang="0">
                  <a:pos x="T8" y="T9"/>
                </a:cxn>
                <a:cxn ang="0">
                  <a:pos x="T10" y="T11"/>
                </a:cxn>
              </a:cxnLst>
              <a:rect l="0" t="0" r="r" b="b"/>
              <a:pathLst>
                <a:path w="560" h="655">
                  <a:moveTo>
                    <a:pt x="521" y="627"/>
                  </a:moveTo>
                  <a:cubicBezTo>
                    <a:pt x="487" y="655"/>
                    <a:pt x="437" y="650"/>
                    <a:pt x="409" y="616"/>
                  </a:cubicBezTo>
                  <a:cubicBezTo>
                    <a:pt x="0" y="121"/>
                    <a:pt x="0" y="121"/>
                    <a:pt x="0" y="121"/>
                  </a:cubicBezTo>
                  <a:cubicBezTo>
                    <a:pt x="99" y="0"/>
                    <a:pt x="99" y="0"/>
                    <a:pt x="99" y="0"/>
                  </a:cubicBezTo>
                  <a:cubicBezTo>
                    <a:pt x="532" y="515"/>
                    <a:pt x="532" y="515"/>
                    <a:pt x="532" y="515"/>
                  </a:cubicBezTo>
                  <a:cubicBezTo>
                    <a:pt x="560" y="549"/>
                    <a:pt x="555" y="599"/>
                    <a:pt x="521" y="627"/>
                  </a:cubicBezTo>
                  <a:close/>
                </a:path>
              </a:pathLst>
            </a:custGeom>
            <a:solidFill>
              <a:srgbClr val="153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2442861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lie_v4">
    <p:spTree>
      <p:nvGrpSpPr>
        <p:cNvPr id="1" name=""/>
        <p:cNvGrpSpPr/>
        <p:nvPr/>
      </p:nvGrpSpPr>
      <p:grpSpPr>
        <a:xfrm>
          <a:off x="0" y="0"/>
          <a:ext cx="0" cy="0"/>
          <a:chOff x="0" y="0"/>
          <a:chExt cx="0" cy="0"/>
        </a:xfrm>
      </p:grpSpPr>
      <p:sp>
        <p:nvSpPr>
          <p:cNvPr id="10" name="Pfeil: nach links 9">
            <a:extLst>
              <a:ext uri="{FF2B5EF4-FFF2-40B4-BE49-F238E27FC236}">
                <a16:creationId xmlns:a16="http://schemas.microsoft.com/office/drawing/2014/main" id="{52828E57-5C60-450F-A9AD-55A4B6B40570}"/>
              </a:ext>
            </a:extLst>
          </p:cNvPr>
          <p:cNvSpPr/>
          <p:nvPr/>
        </p:nvSpPr>
        <p:spPr bwMode="gray">
          <a:xfrm rot="10800000">
            <a:off x="4655840" y="3545052"/>
            <a:ext cx="1162997" cy="5760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a:solidFill>
                <a:schemeClr val="accent1"/>
              </a:solidFill>
              <a:latin typeface="+mj-lt"/>
            </a:endParaRPr>
          </a:p>
        </p:txBody>
      </p:sp>
      <p:sp>
        <p:nvSpPr>
          <p:cNvPr id="4" name="Picture Placeholder 4">
            <a:extLst>
              <a:ext uri="{FF2B5EF4-FFF2-40B4-BE49-F238E27FC236}">
                <a16:creationId xmlns:a16="http://schemas.microsoft.com/office/drawing/2014/main" id="{478F3E04-319D-4B6A-8FEA-FADC1B64E317}"/>
              </a:ext>
            </a:extLst>
          </p:cNvPr>
          <p:cNvSpPr>
            <a:spLocks noGrp="1"/>
          </p:cNvSpPr>
          <p:nvPr>
            <p:ph type="pic" sz="quarter" idx="19" hasCustomPrompt="1"/>
          </p:nvPr>
        </p:nvSpPr>
        <p:spPr bwMode="gray">
          <a:xfrm>
            <a:off x="0" y="2103968"/>
            <a:ext cx="12192000" cy="3458232"/>
          </a:xfrm>
          <a:prstGeom prst="rect">
            <a:avLst/>
          </a:prstGeom>
          <a:solidFill>
            <a:schemeClr val="tx1">
              <a:alpha val="3000"/>
            </a:schemeClr>
          </a:solidFill>
        </p:spPr>
        <p:txBody>
          <a:bodyPr lIns="648000" anchor="ctr"/>
          <a:lstStyle>
            <a:lvl1pPr algn="l">
              <a:defRPr sz="1400" b="1"/>
            </a:lvl1pPr>
          </a:lstStyle>
          <a:p>
            <a:r>
              <a:rPr lang="en-US"/>
              <a:t>Add Picture</a:t>
            </a:r>
          </a:p>
        </p:txBody>
      </p:sp>
      <p:sp>
        <p:nvSpPr>
          <p:cNvPr id="3" name="Textplatzhalter 2">
            <a:extLst>
              <a:ext uri="{FF2B5EF4-FFF2-40B4-BE49-F238E27FC236}">
                <a16:creationId xmlns:a16="http://schemas.microsoft.com/office/drawing/2014/main" id="{280FF31C-9E4D-4AFF-8E03-7B43699942A8}"/>
              </a:ext>
            </a:extLst>
          </p:cNvPr>
          <p:cNvSpPr>
            <a:spLocks noGrp="1"/>
          </p:cNvSpPr>
          <p:nvPr>
            <p:ph type="body" sz="quarter" idx="20" hasCustomPrompt="1"/>
          </p:nvPr>
        </p:nvSpPr>
        <p:spPr bwMode="gray">
          <a:xfrm>
            <a:off x="6096000" y="2103438"/>
            <a:ext cx="6096000" cy="3458762"/>
          </a:xfrm>
          <a:solidFill>
            <a:srgbClr val="009A44">
              <a:alpha val="90000"/>
            </a:srgbClr>
          </a:solidFill>
        </p:spPr>
        <p:txBody>
          <a:bodyPr vert="horz" lIns="648000" tIns="0" rIns="648000" bIns="0" rtlCol="0" anchor="ctr">
            <a:normAutofit/>
          </a:bodyPr>
          <a:lstStyle>
            <a:lvl1pPr>
              <a:defRPr lang="de-DE" sz="2000" smtClean="0">
                <a:solidFill>
                  <a:schemeClr val="bg1"/>
                </a:solidFill>
              </a:defRPr>
            </a:lvl1pPr>
            <a:lvl2pPr>
              <a:defRPr lang="de-DE" sz="2000" smtClean="0">
                <a:solidFill>
                  <a:schemeClr val="bg1"/>
                </a:solidFill>
              </a:defRPr>
            </a:lvl2pPr>
            <a:lvl3pPr>
              <a:defRPr lang="de-DE" sz="2000" smtClean="0">
                <a:solidFill>
                  <a:schemeClr val="bg1"/>
                </a:solidFill>
              </a:defRPr>
            </a:lvl3pPr>
            <a:lvl4pPr>
              <a:defRPr lang="de-DE" sz="2000" smtClean="0">
                <a:solidFill>
                  <a:schemeClr val="bg1"/>
                </a:solidFill>
              </a:defRPr>
            </a:lvl4pPr>
            <a:lvl5pPr>
              <a:defRPr lang="de-DE" sz="2000">
                <a:solidFill>
                  <a:schemeClr val="bg1"/>
                </a:solidFill>
              </a:defRPr>
            </a:lvl5pPr>
          </a:lstStyle>
          <a:p>
            <a:pPr lvl="1"/>
            <a:r>
              <a:rPr lang="de-DE"/>
              <a:t>Add </a:t>
            </a:r>
            <a:r>
              <a:rPr lang="de-DE" err="1"/>
              <a:t>text</a:t>
            </a:r>
            <a:endParaRPr lang="de-DE"/>
          </a:p>
          <a:p>
            <a:pPr lvl="0"/>
            <a:r>
              <a:rPr lang="de-DE"/>
              <a:t>Add </a:t>
            </a:r>
            <a:r>
              <a:rPr lang="de-DE" err="1"/>
              <a:t>Subtitle</a:t>
            </a:r>
            <a:endParaRPr lang="de-DE"/>
          </a:p>
        </p:txBody>
      </p:sp>
      <p:sp>
        <p:nvSpPr>
          <p:cNvPr id="2" name="Datumsplatzhalter 1">
            <a:extLst>
              <a:ext uri="{FF2B5EF4-FFF2-40B4-BE49-F238E27FC236}">
                <a16:creationId xmlns:a16="http://schemas.microsoft.com/office/drawing/2014/main" id="{2726DAE9-12DC-4B75-8A3F-6B4A3C807D77}"/>
              </a:ext>
            </a:extLst>
          </p:cNvPr>
          <p:cNvSpPr>
            <a:spLocks noGrp="1"/>
          </p:cNvSpPr>
          <p:nvPr>
            <p:ph type="dt" sz="half" idx="21"/>
          </p:nvPr>
        </p:nvSpPr>
        <p:spPr bwMode="gray"/>
        <p:txBody>
          <a:bodyPr/>
          <a:lstStyle/>
          <a:p>
            <a:fld id="{E25BF5DE-3241-4394-AC3B-BF13D95EA6EF}" type="datetimeFigureOut">
              <a:rPr lang="de-DE" smtClean="0"/>
              <a:t>16.08.23</a:t>
            </a:fld>
            <a:endParaRPr lang="de-DE"/>
          </a:p>
        </p:txBody>
      </p:sp>
      <p:sp>
        <p:nvSpPr>
          <p:cNvPr id="5" name="Fußzeilenplatzhalter 4">
            <a:extLst>
              <a:ext uri="{FF2B5EF4-FFF2-40B4-BE49-F238E27FC236}">
                <a16:creationId xmlns:a16="http://schemas.microsoft.com/office/drawing/2014/main" id="{62B0E024-E4EA-4C36-9736-CD860F6F61CF}"/>
              </a:ext>
            </a:extLst>
          </p:cNvPr>
          <p:cNvSpPr>
            <a:spLocks noGrp="1"/>
          </p:cNvSpPr>
          <p:nvPr>
            <p:ph type="ftr" sz="quarter" idx="22"/>
          </p:nvPr>
        </p:nvSpPr>
        <p:spPr bwMode="gray"/>
        <p:txBody>
          <a:bodyPr/>
          <a:lstStyle/>
          <a:p>
            <a:endParaRPr lang="de-DE"/>
          </a:p>
        </p:txBody>
      </p:sp>
      <p:sp>
        <p:nvSpPr>
          <p:cNvPr id="7" name="Foliennummernplatzhalter 6">
            <a:extLst>
              <a:ext uri="{FF2B5EF4-FFF2-40B4-BE49-F238E27FC236}">
                <a16:creationId xmlns:a16="http://schemas.microsoft.com/office/drawing/2014/main" id="{DC56FFD0-30FB-4069-8CE9-1F6D1D2D5277}"/>
              </a:ext>
            </a:extLst>
          </p:cNvPr>
          <p:cNvSpPr>
            <a:spLocks noGrp="1"/>
          </p:cNvSpPr>
          <p:nvPr>
            <p:ph type="sldNum" sz="quarter" idx="23"/>
          </p:nvPr>
        </p:nvSpPr>
        <p:spPr bwMode="gray"/>
        <p:txBody>
          <a:bodyPr/>
          <a:lstStyle/>
          <a:p>
            <a:fld id="{09EEEAD9-8ADB-43A0-9444-86EA5478F10F}" type="slidenum">
              <a:rPr lang="de-DE" smtClean="0"/>
              <a:pPr/>
              <a:t>‹Nr.›</a:t>
            </a:fld>
            <a:endParaRPr lang="de-DE"/>
          </a:p>
        </p:txBody>
      </p:sp>
      <p:sp>
        <p:nvSpPr>
          <p:cNvPr id="8" name="Titel 7">
            <a:extLst>
              <a:ext uri="{FF2B5EF4-FFF2-40B4-BE49-F238E27FC236}">
                <a16:creationId xmlns:a16="http://schemas.microsoft.com/office/drawing/2014/main" id="{FD2FFF2F-5907-4E7E-80C3-57A8242EEBD5}"/>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388190876"/>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lie_v5">
    <p:spTree>
      <p:nvGrpSpPr>
        <p:cNvPr id="1" name=""/>
        <p:cNvGrpSpPr/>
        <p:nvPr/>
      </p:nvGrpSpPr>
      <p:grpSpPr>
        <a:xfrm>
          <a:off x="0" y="0"/>
          <a:ext cx="0" cy="0"/>
          <a:chOff x="0" y="0"/>
          <a:chExt cx="0" cy="0"/>
        </a:xfrm>
      </p:grpSpPr>
      <p:sp>
        <p:nvSpPr>
          <p:cNvPr id="32" name="Text Placeholder 2">
            <a:extLst>
              <a:ext uri="{FF2B5EF4-FFF2-40B4-BE49-F238E27FC236}">
                <a16:creationId xmlns:a16="http://schemas.microsoft.com/office/drawing/2014/main" id="{6048F462-AAE2-46AB-8107-AF0014BFD329}"/>
              </a:ext>
            </a:extLst>
          </p:cNvPr>
          <p:cNvSpPr>
            <a:spLocks noGrp="1" noChangeAspect="1"/>
          </p:cNvSpPr>
          <p:nvPr>
            <p:ph type="body" sz="quarter" idx="19" hasCustomPrompt="1"/>
          </p:nvPr>
        </p:nvSpPr>
        <p:spPr bwMode="gray">
          <a:xfrm>
            <a:off x="863600" y="1456477"/>
            <a:ext cx="576000" cy="576000"/>
          </a:xfrm>
          <a:prstGeom prst="ellipse">
            <a:avLst/>
          </a:prstGeom>
          <a:noFill/>
          <a:ln w="19050" cmpd="sng">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3" name="Text Placeholder 2">
            <a:extLst>
              <a:ext uri="{FF2B5EF4-FFF2-40B4-BE49-F238E27FC236}">
                <a16:creationId xmlns:a16="http://schemas.microsoft.com/office/drawing/2014/main" id="{D2243C99-E5A8-4F27-860A-A685A315E502}"/>
              </a:ext>
            </a:extLst>
          </p:cNvPr>
          <p:cNvSpPr>
            <a:spLocks noGrp="1" noChangeAspect="1"/>
          </p:cNvSpPr>
          <p:nvPr>
            <p:ph type="body" sz="quarter" idx="22" hasCustomPrompt="1"/>
          </p:nvPr>
        </p:nvSpPr>
        <p:spPr bwMode="gray">
          <a:xfrm>
            <a:off x="863600" y="2464581"/>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4" name="Text Placeholder 2">
            <a:extLst>
              <a:ext uri="{FF2B5EF4-FFF2-40B4-BE49-F238E27FC236}">
                <a16:creationId xmlns:a16="http://schemas.microsoft.com/office/drawing/2014/main" id="{AF4B67A0-F99D-431D-8620-CEE7B4C4E277}"/>
              </a:ext>
            </a:extLst>
          </p:cNvPr>
          <p:cNvSpPr>
            <a:spLocks noGrp="1" noChangeAspect="1"/>
          </p:cNvSpPr>
          <p:nvPr>
            <p:ph type="body" sz="quarter" idx="25" hasCustomPrompt="1"/>
          </p:nvPr>
        </p:nvSpPr>
        <p:spPr bwMode="gray">
          <a:xfrm>
            <a:off x="863600" y="3472717"/>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5" name="Text Placeholder 2">
            <a:extLst>
              <a:ext uri="{FF2B5EF4-FFF2-40B4-BE49-F238E27FC236}">
                <a16:creationId xmlns:a16="http://schemas.microsoft.com/office/drawing/2014/main" id="{B99BEE24-1272-4288-9523-5C9DF8CB7CAD}"/>
              </a:ext>
            </a:extLst>
          </p:cNvPr>
          <p:cNvSpPr>
            <a:spLocks noGrp="1" noChangeAspect="1"/>
          </p:cNvSpPr>
          <p:nvPr>
            <p:ph type="body" sz="quarter" idx="28" hasCustomPrompt="1"/>
          </p:nvPr>
        </p:nvSpPr>
        <p:spPr bwMode="gray">
          <a:xfrm>
            <a:off x="863600" y="4480805"/>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6" name="Text Placeholder 2">
            <a:extLst>
              <a:ext uri="{FF2B5EF4-FFF2-40B4-BE49-F238E27FC236}">
                <a16:creationId xmlns:a16="http://schemas.microsoft.com/office/drawing/2014/main" id="{31AF92A2-FD4B-4880-AFC1-5C302F1CFD09}"/>
              </a:ext>
            </a:extLst>
          </p:cNvPr>
          <p:cNvSpPr>
            <a:spLocks noGrp="1" noChangeAspect="1"/>
          </p:cNvSpPr>
          <p:nvPr>
            <p:ph type="body" sz="quarter" idx="29" hasCustomPrompt="1"/>
          </p:nvPr>
        </p:nvSpPr>
        <p:spPr bwMode="gray">
          <a:xfrm>
            <a:off x="863600" y="5488861"/>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 name="Textplatzhalter 2">
            <a:extLst>
              <a:ext uri="{FF2B5EF4-FFF2-40B4-BE49-F238E27FC236}">
                <a16:creationId xmlns:a16="http://schemas.microsoft.com/office/drawing/2014/main" id="{BEA5B198-4BEF-44A5-AD8B-CADE35C2618C}"/>
              </a:ext>
            </a:extLst>
          </p:cNvPr>
          <p:cNvSpPr>
            <a:spLocks noGrp="1"/>
          </p:cNvSpPr>
          <p:nvPr>
            <p:ph type="body" sz="quarter" idx="38" hasCustomPrompt="1"/>
          </p:nvPr>
        </p:nvSpPr>
        <p:spPr bwMode="gray">
          <a:xfrm>
            <a:off x="1656368" y="1455366"/>
            <a:ext cx="9672031"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2" name="Textplatzhalter 2">
            <a:extLst>
              <a:ext uri="{FF2B5EF4-FFF2-40B4-BE49-F238E27FC236}">
                <a16:creationId xmlns:a16="http://schemas.microsoft.com/office/drawing/2014/main" id="{A3DA68E8-5E0E-46F8-A433-5FCCEEDFD4FE}"/>
              </a:ext>
            </a:extLst>
          </p:cNvPr>
          <p:cNvSpPr>
            <a:spLocks noGrp="1"/>
          </p:cNvSpPr>
          <p:nvPr>
            <p:ph type="body" sz="quarter" idx="39" hasCustomPrompt="1"/>
          </p:nvPr>
        </p:nvSpPr>
        <p:spPr bwMode="gray">
          <a:xfrm>
            <a:off x="1656368" y="2463470"/>
            <a:ext cx="9672031"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3" name="Textplatzhalter 2">
            <a:extLst>
              <a:ext uri="{FF2B5EF4-FFF2-40B4-BE49-F238E27FC236}">
                <a16:creationId xmlns:a16="http://schemas.microsoft.com/office/drawing/2014/main" id="{BDD286CF-F8C8-4291-A359-A69DAAEE5923}"/>
              </a:ext>
            </a:extLst>
          </p:cNvPr>
          <p:cNvSpPr>
            <a:spLocks noGrp="1"/>
          </p:cNvSpPr>
          <p:nvPr>
            <p:ph type="body" sz="quarter" idx="40" hasCustomPrompt="1"/>
          </p:nvPr>
        </p:nvSpPr>
        <p:spPr bwMode="gray">
          <a:xfrm>
            <a:off x="1656368" y="3471013"/>
            <a:ext cx="9672031"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4" name="Textplatzhalter 2">
            <a:extLst>
              <a:ext uri="{FF2B5EF4-FFF2-40B4-BE49-F238E27FC236}">
                <a16:creationId xmlns:a16="http://schemas.microsoft.com/office/drawing/2014/main" id="{1758B9C4-AE48-4D64-A413-333286B073C3}"/>
              </a:ext>
            </a:extLst>
          </p:cNvPr>
          <p:cNvSpPr>
            <a:spLocks noGrp="1"/>
          </p:cNvSpPr>
          <p:nvPr>
            <p:ph type="body" sz="quarter" idx="41" hasCustomPrompt="1"/>
          </p:nvPr>
        </p:nvSpPr>
        <p:spPr bwMode="gray">
          <a:xfrm>
            <a:off x="1656368" y="4478556"/>
            <a:ext cx="9672031"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5" name="Textplatzhalter 2">
            <a:extLst>
              <a:ext uri="{FF2B5EF4-FFF2-40B4-BE49-F238E27FC236}">
                <a16:creationId xmlns:a16="http://schemas.microsoft.com/office/drawing/2014/main" id="{39B9CFD3-5ED5-4F93-9135-167F9D413FE3}"/>
              </a:ext>
            </a:extLst>
          </p:cNvPr>
          <p:cNvSpPr>
            <a:spLocks noGrp="1"/>
          </p:cNvSpPr>
          <p:nvPr>
            <p:ph type="body" sz="quarter" idx="42" hasCustomPrompt="1"/>
          </p:nvPr>
        </p:nvSpPr>
        <p:spPr bwMode="gray">
          <a:xfrm>
            <a:off x="1656368" y="5452825"/>
            <a:ext cx="9672031"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 name="Datumsplatzhalter 1">
            <a:extLst>
              <a:ext uri="{FF2B5EF4-FFF2-40B4-BE49-F238E27FC236}">
                <a16:creationId xmlns:a16="http://schemas.microsoft.com/office/drawing/2014/main" id="{5050B26F-B7DA-429E-82C8-278147312CBE}"/>
              </a:ext>
            </a:extLst>
          </p:cNvPr>
          <p:cNvSpPr>
            <a:spLocks noGrp="1"/>
          </p:cNvSpPr>
          <p:nvPr>
            <p:ph type="dt" sz="half" idx="43"/>
          </p:nvPr>
        </p:nvSpPr>
        <p:spPr bwMode="gray"/>
        <p:txBody>
          <a:bodyPr/>
          <a:lstStyle/>
          <a:p>
            <a:fld id="{E25BF5DE-3241-4394-AC3B-BF13D95EA6EF}" type="datetimeFigureOut">
              <a:rPr lang="de-DE" smtClean="0"/>
              <a:t>16.08.23</a:t>
            </a:fld>
            <a:endParaRPr lang="de-DE"/>
          </a:p>
        </p:txBody>
      </p:sp>
      <p:sp>
        <p:nvSpPr>
          <p:cNvPr id="4" name="Fußzeilenplatzhalter 3">
            <a:extLst>
              <a:ext uri="{FF2B5EF4-FFF2-40B4-BE49-F238E27FC236}">
                <a16:creationId xmlns:a16="http://schemas.microsoft.com/office/drawing/2014/main" id="{BB829336-AA65-44A4-91D7-D7F9FE1DFE31}"/>
              </a:ext>
            </a:extLst>
          </p:cNvPr>
          <p:cNvSpPr>
            <a:spLocks noGrp="1"/>
          </p:cNvSpPr>
          <p:nvPr>
            <p:ph type="ftr" sz="quarter" idx="44"/>
          </p:nvPr>
        </p:nvSpPr>
        <p:spPr bwMode="gray"/>
        <p:txBody>
          <a:bodyPr/>
          <a:lstStyle/>
          <a:p>
            <a:endParaRPr lang="de-DE"/>
          </a:p>
        </p:txBody>
      </p:sp>
      <p:sp>
        <p:nvSpPr>
          <p:cNvPr id="5" name="Foliennummernplatzhalter 4">
            <a:extLst>
              <a:ext uri="{FF2B5EF4-FFF2-40B4-BE49-F238E27FC236}">
                <a16:creationId xmlns:a16="http://schemas.microsoft.com/office/drawing/2014/main" id="{703125C2-5B42-4060-BF2F-375FB35BD9C6}"/>
              </a:ext>
            </a:extLst>
          </p:cNvPr>
          <p:cNvSpPr>
            <a:spLocks noGrp="1"/>
          </p:cNvSpPr>
          <p:nvPr>
            <p:ph type="sldNum" sz="quarter" idx="45"/>
          </p:nvPr>
        </p:nvSpPr>
        <p:spPr bwMode="gray"/>
        <p:txBody>
          <a:bodyPr/>
          <a:lstStyle/>
          <a:p>
            <a:fld id="{09EEEAD9-8ADB-43A0-9444-86EA5478F10F}" type="slidenum">
              <a:rPr lang="de-DE" smtClean="0"/>
              <a:pPr/>
              <a:t>‹Nr.›</a:t>
            </a:fld>
            <a:endParaRPr lang="de-DE"/>
          </a:p>
        </p:txBody>
      </p:sp>
      <p:sp>
        <p:nvSpPr>
          <p:cNvPr id="6" name="Titel 5">
            <a:extLst>
              <a:ext uri="{FF2B5EF4-FFF2-40B4-BE49-F238E27FC236}">
                <a16:creationId xmlns:a16="http://schemas.microsoft.com/office/drawing/2014/main" id="{FEBAC68A-B601-4703-9523-BBBA3A179E9E}"/>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1604836104"/>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lie_2 Texte">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bwMode="gray">
          <a:xfrm>
            <a:off x="352461" y="1308168"/>
            <a:ext cx="5016500" cy="4289068"/>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Inhaltsplatzhalter 7">
            <a:extLst>
              <a:ext uri="{FF2B5EF4-FFF2-40B4-BE49-F238E27FC236}">
                <a16:creationId xmlns:a16="http://schemas.microsoft.com/office/drawing/2014/main" id="{4977EB8E-90A3-40E2-B951-395A1FC0136C}"/>
              </a:ext>
            </a:extLst>
          </p:cNvPr>
          <p:cNvSpPr>
            <a:spLocks noGrp="1"/>
          </p:cNvSpPr>
          <p:nvPr>
            <p:ph sz="quarter" idx="11" hasCustomPrompt="1"/>
          </p:nvPr>
        </p:nvSpPr>
        <p:spPr bwMode="gray">
          <a:xfrm>
            <a:off x="6102350" y="1308167"/>
            <a:ext cx="5016500" cy="4289068"/>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9" name="Datumsplatzhalter 8">
            <a:extLst>
              <a:ext uri="{FF2B5EF4-FFF2-40B4-BE49-F238E27FC236}">
                <a16:creationId xmlns:a16="http://schemas.microsoft.com/office/drawing/2014/main" id="{7742BB01-5B3D-465B-9A72-1793ED4506DD}"/>
              </a:ext>
            </a:extLst>
          </p:cNvPr>
          <p:cNvSpPr>
            <a:spLocks noGrp="1"/>
          </p:cNvSpPr>
          <p:nvPr>
            <p:ph type="dt" sz="half" idx="16"/>
          </p:nvPr>
        </p:nvSpPr>
        <p:spPr bwMode="gray"/>
        <p:txBody>
          <a:bodyPr/>
          <a:lstStyle/>
          <a:p>
            <a:fld id="{E25BF5DE-3241-4394-AC3B-BF13D95EA6EF}" type="datetimeFigureOut">
              <a:rPr lang="de-DE" smtClean="0"/>
              <a:t>16.08.23</a:t>
            </a:fld>
            <a:endParaRPr lang="de-DE"/>
          </a:p>
        </p:txBody>
      </p:sp>
      <p:sp>
        <p:nvSpPr>
          <p:cNvPr id="10" name="Fußzeilenplatzhalter 9">
            <a:extLst>
              <a:ext uri="{FF2B5EF4-FFF2-40B4-BE49-F238E27FC236}">
                <a16:creationId xmlns:a16="http://schemas.microsoft.com/office/drawing/2014/main" id="{4440D725-E360-4B83-B28C-F4840F8079F3}"/>
              </a:ext>
            </a:extLst>
          </p:cNvPr>
          <p:cNvSpPr>
            <a:spLocks noGrp="1"/>
          </p:cNvSpPr>
          <p:nvPr>
            <p:ph type="ftr" sz="quarter" idx="17"/>
          </p:nvPr>
        </p:nvSpPr>
        <p:spPr bwMode="gray"/>
        <p:txBody>
          <a:bodyPr/>
          <a:lstStyle/>
          <a:p>
            <a:endParaRPr lang="de-DE"/>
          </a:p>
        </p:txBody>
      </p:sp>
      <p:sp>
        <p:nvSpPr>
          <p:cNvPr id="11" name="Foliennummernplatzhalter 10">
            <a:extLst>
              <a:ext uri="{FF2B5EF4-FFF2-40B4-BE49-F238E27FC236}">
                <a16:creationId xmlns:a16="http://schemas.microsoft.com/office/drawing/2014/main" id="{7FF967B4-037E-4228-B56A-E50B8069E6DC}"/>
              </a:ext>
            </a:extLst>
          </p:cNvPr>
          <p:cNvSpPr>
            <a:spLocks noGrp="1"/>
          </p:cNvSpPr>
          <p:nvPr>
            <p:ph type="sldNum" sz="quarter" idx="18"/>
          </p:nvPr>
        </p:nvSpPr>
        <p:spPr bwMode="gray"/>
        <p:txBody>
          <a:bodyPr/>
          <a:lstStyle/>
          <a:p>
            <a:fld id="{09EEEAD9-8ADB-43A0-9444-86EA5478F10F}" type="slidenum">
              <a:rPr lang="de-DE" smtClean="0"/>
              <a:pPr/>
              <a:t>‹Nr.›</a:t>
            </a:fld>
            <a:endParaRPr lang="de-DE"/>
          </a:p>
        </p:txBody>
      </p:sp>
      <p:sp>
        <p:nvSpPr>
          <p:cNvPr id="12" name="Titel 11">
            <a:extLst>
              <a:ext uri="{FF2B5EF4-FFF2-40B4-BE49-F238E27FC236}">
                <a16:creationId xmlns:a16="http://schemas.microsoft.com/office/drawing/2014/main" id="{18D76E66-0F8A-4DD7-84CE-F257EE42D0EE}"/>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225443482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Title Placeholder 1">
            <a:extLst>
              <a:ext uri="{FF2B5EF4-FFF2-40B4-BE49-F238E27FC236}">
                <a16:creationId xmlns:a16="http://schemas.microsoft.com/office/drawing/2014/main" id="{E93AF9C3-0C61-4229-911E-9C5B9F8831AA}"/>
              </a:ext>
            </a:extLst>
          </p:cNvPr>
          <p:cNvSpPr>
            <a:spLocks noGrp="1"/>
          </p:cNvSpPr>
          <p:nvPr>
            <p:ph type="title" hasCustomPrompt="1"/>
          </p:nvPr>
        </p:nvSpPr>
        <p:spPr>
          <a:xfrm>
            <a:off x="864000" y="576000"/>
            <a:ext cx="10464399" cy="580019"/>
          </a:xfrm>
          <a:prstGeom prst="rect">
            <a:avLst/>
          </a:prstGeom>
          <a:ln w="31750" cap="rnd">
            <a:noFill/>
          </a:ln>
        </p:spPr>
        <p:txBody>
          <a:bodyPr vert="horz" wrap="square" lIns="0" tIns="0" rIns="0" bIns="0" rtlCol="0" anchor="t">
            <a:noAutofit/>
          </a:bodyPr>
          <a:lstStyle>
            <a:lvl1pPr>
              <a:defRPr sz="2800"/>
            </a:lvl1pPr>
          </a:lstStyle>
          <a:p>
            <a:pPr marL="0" lvl="0"/>
            <a:r>
              <a:rPr lang="en-US" dirty="0"/>
              <a:t>Add Title</a:t>
            </a:r>
          </a:p>
        </p:txBody>
      </p:sp>
      <p:sp>
        <p:nvSpPr>
          <p:cNvPr id="32" name="Text Placeholder 2">
            <a:extLst>
              <a:ext uri="{FF2B5EF4-FFF2-40B4-BE49-F238E27FC236}">
                <a16:creationId xmlns:a16="http://schemas.microsoft.com/office/drawing/2014/main" id="{6048F462-AAE2-46AB-8107-AF0014BFD329}"/>
              </a:ext>
            </a:extLst>
          </p:cNvPr>
          <p:cNvSpPr>
            <a:spLocks noGrp="1" noChangeAspect="1"/>
          </p:cNvSpPr>
          <p:nvPr>
            <p:ph type="body" sz="quarter" idx="19" hasCustomPrompt="1"/>
          </p:nvPr>
        </p:nvSpPr>
        <p:spPr>
          <a:xfrm>
            <a:off x="863600" y="1456477"/>
            <a:ext cx="576000" cy="576000"/>
          </a:xfrm>
          <a:prstGeom prst="ellipse">
            <a:avLst/>
          </a:prstGeom>
          <a:noFill/>
          <a:ln w="19050" cmpd="sng">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t>
            </a:r>
          </a:p>
        </p:txBody>
      </p:sp>
      <p:sp>
        <p:nvSpPr>
          <p:cNvPr id="33" name="Text Placeholder 2">
            <a:extLst>
              <a:ext uri="{FF2B5EF4-FFF2-40B4-BE49-F238E27FC236}">
                <a16:creationId xmlns:a16="http://schemas.microsoft.com/office/drawing/2014/main" id="{D2243C99-E5A8-4F27-860A-A685A315E502}"/>
              </a:ext>
            </a:extLst>
          </p:cNvPr>
          <p:cNvSpPr>
            <a:spLocks noGrp="1" noChangeAspect="1"/>
          </p:cNvSpPr>
          <p:nvPr>
            <p:ph type="body" sz="quarter" idx="22" hasCustomPrompt="1"/>
          </p:nvPr>
        </p:nvSpPr>
        <p:spPr>
          <a:xfrm>
            <a:off x="863600" y="2464581"/>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t>
            </a:r>
          </a:p>
        </p:txBody>
      </p:sp>
      <p:sp>
        <p:nvSpPr>
          <p:cNvPr id="34" name="Text Placeholder 2">
            <a:extLst>
              <a:ext uri="{FF2B5EF4-FFF2-40B4-BE49-F238E27FC236}">
                <a16:creationId xmlns:a16="http://schemas.microsoft.com/office/drawing/2014/main" id="{AF4B67A0-F99D-431D-8620-CEE7B4C4E277}"/>
              </a:ext>
            </a:extLst>
          </p:cNvPr>
          <p:cNvSpPr>
            <a:spLocks noGrp="1" noChangeAspect="1"/>
          </p:cNvSpPr>
          <p:nvPr>
            <p:ph type="body" sz="quarter" idx="25" hasCustomPrompt="1"/>
          </p:nvPr>
        </p:nvSpPr>
        <p:spPr>
          <a:xfrm>
            <a:off x="863600" y="3472717"/>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t>
            </a:r>
          </a:p>
        </p:txBody>
      </p:sp>
      <p:sp>
        <p:nvSpPr>
          <p:cNvPr id="35" name="Text Placeholder 2">
            <a:extLst>
              <a:ext uri="{FF2B5EF4-FFF2-40B4-BE49-F238E27FC236}">
                <a16:creationId xmlns:a16="http://schemas.microsoft.com/office/drawing/2014/main" id="{B99BEE24-1272-4288-9523-5C9DF8CB7CAD}"/>
              </a:ext>
            </a:extLst>
          </p:cNvPr>
          <p:cNvSpPr>
            <a:spLocks noGrp="1" noChangeAspect="1"/>
          </p:cNvSpPr>
          <p:nvPr>
            <p:ph type="body" sz="quarter" idx="28" hasCustomPrompt="1"/>
          </p:nvPr>
        </p:nvSpPr>
        <p:spPr>
          <a:xfrm>
            <a:off x="863600" y="4480805"/>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t>
            </a:r>
          </a:p>
        </p:txBody>
      </p:sp>
      <p:sp>
        <p:nvSpPr>
          <p:cNvPr id="36" name="Text Placeholder 2">
            <a:extLst>
              <a:ext uri="{FF2B5EF4-FFF2-40B4-BE49-F238E27FC236}">
                <a16:creationId xmlns:a16="http://schemas.microsoft.com/office/drawing/2014/main" id="{31AF92A2-FD4B-4880-AFC1-5C302F1CFD09}"/>
              </a:ext>
            </a:extLst>
          </p:cNvPr>
          <p:cNvSpPr>
            <a:spLocks noGrp="1" noChangeAspect="1"/>
          </p:cNvSpPr>
          <p:nvPr>
            <p:ph type="body" sz="quarter" idx="29" hasCustomPrompt="1"/>
          </p:nvPr>
        </p:nvSpPr>
        <p:spPr>
          <a:xfrm>
            <a:off x="863600" y="5488861"/>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t>
            </a:r>
          </a:p>
        </p:txBody>
      </p:sp>
      <p:sp>
        <p:nvSpPr>
          <p:cNvPr id="3" name="Textplatzhalter 2">
            <a:extLst>
              <a:ext uri="{FF2B5EF4-FFF2-40B4-BE49-F238E27FC236}">
                <a16:creationId xmlns:a16="http://schemas.microsoft.com/office/drawing/2014/main" id="{BEA5B198-4BEF-44A5-AD8B-CADE35C2618C}"/>
              </a:ext>
            </a:extLst>
          </p:cNvPr>
          <p:cNvSpPr>
            <a:spLocks noGrp="1"/>
          </p:cNvSpPr>
          <p:nvPr>
            <p:ph type="body" sz="quarter" idx="38" hasCustomPrompt="1"/>
          </p:nvPr>
        </p:nvSpPr>
        <p:spPr>
          <a:xfrm>
            <a:off x="1656368" y="1455366"/>
            <a:ext cx="9672031" cy="648072"/>
          </a:xfrm>
        </p:spPr>
        <p:txBody>
          <a:bodyPr anchor="ctr"/>
          <a:lstStyle>
            <a:lvl1pPr>
              <a:lnSpc>
                <a:spcPts val="600"/>
              </a:lnSpc>
              <a:defRPr/>
            </a:lvl1pPr>
            <a:lvl2pPr>
              <a:lnSpc>
                <a:spcPts val="600"/>
              </a:lnSpc>
              <a:defRPr/>
            </a:lvl2pPr>
          </a:lstStyle>
          <a:p>
            <a:pPr lvl="0"/>
            <a:r>
              <a:rPr lang="de-DE" dirty="0"/>
              <a:t>Add </a:t>
            </a:r>
            <a:r>
              <a:rPr lang="de-DE" dirty="0" err="1"/>
              <a:t>Subtitle</a:t>
            </a:r>
            <a:endParaRPr lang="de-DE" dirty="0"/>
          </a:p>
          <a:p>
            <a:pPr lvl="1"/>
            <a:r>
              <a:rPr lang="de-DE" dirty="0"/>
              <a:t>Add </a:t>
            </a:r>
            <a:r>
              <a:rPr lang="de-DE" dirty="0" err="1"/>
              <a:t>text</a:t>
            </a:r>
            <a:endParaRPr lang="de-DE" dirty="0"/>
          </a:p>
        </p:txBody>
      </p:sp>
      <p:sp>
        <p:nvSpPr>
          <p:cNvPr id="22" name="Textplatzhalter 2">
            <a:extLst>
              <a:ext uri="{FF2B5EF4-FFF2-40B4-BE49-F238E27FC236}">
                <a16:creationId xmlns:a16="http://schemas.microsoft.com/office/drawing/2014/main" id="{A3DA68E8-5E0E-46F8-A433-5FCCEEDFD4FE}"/>
              </a:ext>
            </a:extLst>
          </p:cNvPr>
          <p:cNvSpPr>
            <a:spLocks noGrp="1"/>
          </p:cNvSpPr>
          <p:nvPr>
            <p:ph type="body" sz="quarter" idx="39" hasCustomPrompt="1"/>
          </p:nvPr>
        </p:nvSpPr>
        <p:spPr>
          <a:xfrm>
            <a:off x="1656368" y="2463470"/>
            <a:ext cx="9672031" cy="648072"/>
          </a:xfrm>
        </p:spPr>
        <p:txBody>
          <a:bodyPr anchor="ctr"/>
          <a:lstStyle>
            <a:lvl1pPr>
              <a:lnSpc>
                <a:spcPts val="600"/>
              </a:lnSpc>
              <a:defRPr/>
            </a:lvl1pPr>
            <a:lvl2pPr>
              <a:lnSpc>
                <a:spcPts val="600"/>
              </a:lnSpc>
              <a:defRPr/>
            </a:lvl2pPr>
          </a:lstStyle>
          <a:p>
            <a:pPr lvl="0"/>
            <a:r>
              <a:rPr lang="de-DE" dirty="0"/>
              <a:t>Add </a:t>
            </a:r>
            <a:r>
              <a:rPr lang="de-DE" dirty="0" err="1"/>
              <a:t>Subtitle</a:t>
            </a:r>
            <a:endParaRPr lang="de-DE" dirty="0"/>
          </a:p>
          <a:p>
            <a:pPr lvl="1"/>
            <a:r>
              <a:rPr lang="de-DE" dirty="0"/>
              <a:t>Add </a:t>
            </a:r>
            <a:r>
              <a:rPr lang="de-DE" dirty="0" err="1"/>
              <a:t>text</a:t>
            </a:r>
            <a:endParaRPr lang="de-DE" dirty="0"/>
          </a:p>
        </p:txBody>
      </p:sp>
      <p:sp>
        <p:nvSpPr>
          <p:cNvPr id="23" name="Textplatzhalter 2">
            <a:extLst>
              <a:ext uri="{FF2B5EF4-FFF2-40B4-BE49-F238E27FC236}">
                <a16:creationId xmlns:a16="http://schemas.microsoft.com/office/drawing/2014/main" id="{BDD286CF-F8C8-4291-A359-A69DAAEE5923}"/>
              </a:ext>
            </a:extLst>
          </p:cNvPr>
          <p:cNvSpPr>
            <a:spLocks noGrp="1"/>
          </p:cNvSpPr>
          <p:nvPr>
            <p:ph type="body" sz="quarter" idx="40" hasCustomPrompt="1"/>
          </p:nvPr>
        </p:nvSpPr>
        <p:spPr>
          <a:xfrm>
            <a:off x="1656368" y="3471013"/>
            <a:ext cx="9672031" cy="648072"/>
          </a:xfrm>
        </p:spPr>
        <p:txBody>
          <a:bodyPr anchor="ctr"/>
          <a:lstStyle>
            <a:lvl1pPr>
              <a:lnSpc>
                <a:spcPts val="600"/>
              </a:lnSpc>
              <a:defRPr/>
            </a:lvl1pPr>
            <a:lvl2pPr>
              <a:lnSpc>
                <a:spcPts val="600"/>
              </a:lnSpc>
              <a:defRPr/>
            </a:lvl2pPr>
          </a:lstStyle>
          <a:p>
            <a:pPr lvl="0"/>
            <a:r>
              <a:rPr lang="de-DE" dirty="0"/>
              <a:t>Add </a:t>
            </a:r>
            <a:r>
              <a:rPr lang="de-DE" dirty="0" err="1"/>
              <a:t>Subtitle</a:t>
            </a:r>
            <a:endParaRPr lang="de-DE" dirty="0"/>
          </a:p>
          <a:p>
            <a:pPr lvl="1"/>
            <a:r>
              <a:rPr lang="de-DE" dirty="0"/>
              <a:t>Add </a:t>
            </a:r>
            <a:r>
              <a:rPr lang="de-DE" dirty="0" err="1"/>
              <a:t>text</a:t>
            </a:r>
            <a:endParaRPr lang="de-DE" dirty="0"/>
          </a:p>
        </p:txBody>
      </p:sp>
      <p:sp>
        <p:nvSpPr>
          <p:cNvPr id="24" name="Textplatzhalter 2">
            <a:extLst>
              <a:ext uri="{FF2B5EF4-FFF2-40B4-BE49-F238E27FC236}">
                <a16:creationId xmlns:a16="http://schemas.microsoft.com/office/drawing/2014/main" id="{1758B9C4-AE48-4D64-A413-333286B073C3}"/>
              </a:ext>
            </a:extLst>
          </p:cNvPr>
          <p:cNvSpPr>
            <a:spLocks noGrp="1"/>
          </p:cNvSpPr>
          <p:nvPr>
            <p:ph type="body" sz="quarter" idx="41" hasCustomPrompt="1"/>
          </p:nvPr>
        </p:nvSpPr>
        <p:spPr>
          <a:xfrm>
            <a:off x="1656368" y="4478556"/>
            <a:ext cx="9672031" cy="648072"/>
          </a:xfrm>
        </p:spPr>
        <p:txBody>
          <a:bodyPr anchor="ctr"/>
          <a:lstStyle>
            <a:lvl1pPr>
              <a:lnSpc>
                <a:spcPts val="600"/>
              </a:lnSpc>
              <a:defRPr/>
            </a:lvl1pPr>
            <a:lvl2pPr>
              <a:lnSpc>
                <a:spcPts val="600"/>
              </a:lnSpc>
              <a:defRPr/>
            </a:lvl2pPr>
          </a:lstStyle>
          <a:p>
            <a:pPr lvl="0"/>
            <a:r>
              <a:rPr lang="de-DE" dirty="0"/>
              <a:t>Add </a:t>
            </a:r>
            <a:r>
              <a:rPr lang="de-DE" dirty="0" err="1"/>
              <a:t>Subtitle</a:t>
            </a:r>
            <a:endParaRPr lang="de-DE" dirty="0"/>
          </a:p>
          <a:p>
            <a:pPr lvl="1"/>
            <a:r>
              <a:rPr lang="de-DE" dirty="0"/>
              <a:t>Add </a:t>
            </a:r>
            <a:r>
              <a:rPr lang="de-DE" dirty="0" err="1"/>
              <a:t>text</a:t>
            </a:r>
            <a:endParaRPr lang="de-DE" dirty="0"/>
          </a:p>
        </p:txBody>
      </p:sp>
      <p:sp>
        <p:nvSpPr>
          <p:cNvPr id="25" name="Textplatzhalter 2">
            <a:extLst>
              <a:ext uri="{FF2B5EF4-FFF2-40B4-BE49-F238E27FC236}">
                <a16:creationId xmlns:a16="http://schemas.microsoft.com/office/drawing/2014/main" id="{39B9CFD3-5ED5-4F93-9135-167F9D413FE3}"/>
              </a:ext>
            </a:extLst>
          </p:cNvPr>
          <p:cNvSpPr>
            <a:spLocks noGrp="1"/>
          </p:cNvSpPr>
          <p:nvPr>
            <p:ph type="body" sz="quarter" idx="42" hasCustomPrompt="1"/>
          </p:nvPr>
        </p:nvSpPr>
        <p:spPr>
          <a:xfrm>
            <a:off x="1656368" y="5452825"/>
            <a:ext cx="9672031" cy="648072"/>
          </a:xfrm>
        </p:spPr>
        <p:txBody>
          <a:bodyPr anchor="ctr"/>
          <a:lstStyle>
            <a:lvl1pPr>
              <a:lnSpc>
                <a:spcPts val="600"/>
              </a:lnSpc>
              <a:defRPr/>
            </a:lvl1pPr>
            <a:lvl2pPr>
              <a:lnSpc>
                <a:spcPts val="600"/>
              </a:lnSpc>
              <a:defRPr/>
            </a:lvl2pPr>
          </a:lstStyle>
          <a:p>
            <a:pPr lvl="0"/>
            <a:r>
              <a:rPr lang="de-DE" dirty="0"/>
              <a:t>Add </a:t>
            </a:r>
            <a:r>
              <a:rPr lang="de-DE" dirty="0" err="1"/>
              <a:t>Subtitle</a:t>
            </a:r>
            <a:endParaRPr lang="de-DE" dirty="0"/>
          </a:p>
          <a:p>
            <a:pPr lvl="1"/>
            <a:r>
              <a:rPr lang="de-DE" dirty="0"/>
              <a:t>Add </a:t>
            </a:r>
            <a:r>
              <a:rPr lang="de-DE" dirty="0" err="1"/>
              <a:t>text</a:t>
            </a:r>
            <a:endParaRPr lang="de-DE" dirty="0"/>
          </a:p>
        </p:txBody>
      </p:sp>
    </p:spTree>
    <p:extLst>
      <p:ext uri="{BB962C8B-B14F-4D97-AF65-F5344CB8AC3E}">
        <p14:creationId xmlns:p14="http://schemas.microsoft.com/office/powerpoint/2010/main" val="177396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olie 2Texte_grau">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A31F66B8-D667-407B-B68C-1B80BEC31C6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gray">
          <a:xfrm>
            <a:off x="0" y="3462"/>
            <a:ext cx="12190815" cy="6858000"/>
          </a:xfrm>
          <a:prstGeom prst="rect">
            <a:avLst/>
          </a:prstGeom>
        </p:spPr>
      </p:pic>
      <p:pic>
        <p:nvPicPr>
          <p:cNvPr id="14" name="Picture 5">
            <a:extLst>
              <a:ext uri="{FF2B5EF4-FFF2-40B4-BE49-F238E27FC236}">
                <a16:creationId xmlns:a16="http://schemas.microsoft.com/office/drawing/2014/main" id="{647EB285-71D8-4137-9B3A-FEE8EC9A56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gray">
          <a:xfrm>
            <a:off x="331586" y="6329744"/>
            <a:ext cx="1069455" cy="291786"/>
          </a:xfrm>
          <a:prstGeom prst="rect">
            <a:avLst/>
          </a:prstGeom>
        </p:spPr>
      </p:pic>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bwMode="gray">
          <a:xfrm>
            <a:off x="352461" y="1308168"/>
            <a:ext cx="5016500" cy="4289068"/>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Inhaltsplatzhalter 7">
            <a:extLst>
              <a:ext uri="{FF2B5EF4-FFF2-40B4-BE49-F238E27FC236}">
                <a16:creationId xmlns:a16="http://schemas.microsoft.com/office/drawing/2014/main" id="{4977EB8E-90A3-40E2-B951-395A1FC0136C}"/>
              </a:ext>
            </a:extLst>
          </p:cNvPr>
          <p:cNvSpPr>
            <a:spLocks noGrp="1"/>
          </p:cNvSpPr>
          <p:nvPr>
            <p:ph sz="quarter" idx="11" hasCustomPrompt="1"/>
          </p:nvPr>
        </p:nvSpPr>
        <p:spPr bwMode="gray">
          <a:xfrm>
            <a:off x="6102350" y="1308167"/>
            <a:ext cx="5016500" cy="4289068"/>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9" name="Datumsplatzhalter 8">
            <a:extLst>
              <a:ext uri="{FF2B5EF4-FFF2-40B4-BE49-F238E27FC236}">
                <a16:creationId xmlns:a16="http://schemas.microsoft.com/office/drawing/2014/main" id="{7742BB01-5B3D-465B-9A72-1793ED4506DD}"/>
              </a:ext>
            </a:extLst>
          </p:cNvPr>
          <p:cNvSpPr>
            <a:spLocks noGrp="1"/>
          </p:cNvSpPr>
          <p:nvPr>
            <p:ph type="dt" sz="half" idx="16"/>
          </p:nvPr>
        </p:nvSpPr>
        <p:spPr bwMode="gray"/>
        <p:txBody>
          <a:bodyPr/>
          <a:lstStyle/>
          <a:p>
            <a:fld id="{E25BF5DE-3241-4394-AC3B-BF13D95EA6EF}" type="datetimeFigureOut">
              <a:rPr lang="de-DE" smtClean="0"/>
              <a:t>16.08.23</a:t>
            </a:fld>
            <a:endParaRPr lang="de-DE"/>
          </a:p>
        </p:txBody>
      </p:sp>
      <p:sp>
        <p:nvSpPr>
          <p:cNvPr id="10" name="Fußzeilenplatzhalter 9">
            <a:extLst>
              <a:ext uri="{FF2B5EF4-FFF2-40B4-BE49-F238E27FC236}">
                <a16:creationId xmlns:a16="http://schemas.microsoft.com/office/drawing/2014/main" id="{4440D725-E360-4B83-B28C-F4840F8079F3}"/>
              </a:ext>
            </a:extLst>
          </p:cNvPr>
          <p:cNvSpPr>
            <a:spLocks noGrp="1"/>
          </p:cNvSpPr>
          <p:nvPr>
            <p:ph type="ftr" sz="quarter" idx="17"/>
          </p:nvPr>
        </p:nvSpPr>
        <p:spPr bwMode="gray"/>
        <p:txBody>
          <a:bodyPr/>
          <a:lstStyle/>
          <a:p>
            <a:endParaRPr lang="de-DE"/>
          </a:p>
        </p:txBody>
      </p:sp>
      <p:sp>
        <p:nvSpPr>
          <p:cNvPr id="11" name="Foliennummernplatzhalter 10">
            <a:extLst>
              <a:ext uri="{FF2B5EF4-FFF2-40B4-BE49-F238E27FC236}">
                <a16:creationId xmlns:a16="http://schemas.microsoft.com/office/drawing/2014/main" id="{7FF967B4-037E-4228-B56A-E50B8069E6DC}"/>
              </a:ext>
            </a:extLst>
          </p:cNvPr>
          <p:cNvSpPr>
            <a:spLocks noGrp="1"/>
          </p:cNvSpPr>
          <p:nvPr>
            <p:ph type="sldNum" sz="quarter" idx="18"/>
          </p:nvPr>
        </p:nvSpPr>
        <p:spPr bwMode="gray"/>
        <p:txBody>
          <a:bodyPr/>
          <a:lstStyle/>
          <a:p>
            <a:fld id="{09EEEAD9-8ADB-43A0-9444-86EA5478F10F}" type="slidenum">
              <a:rPr lang="de-DE" smtClean="0"/>
              <a:pPr/>
              <a:t>‹Nr.›</a:t>
            </a:fld>
            <a:endParaRPr lang="de-DE"/>
          </a:p>
        </p:txBody>
      </p:sp>
      <p:sp>
        <p:nvSpPr>
          <p:cNvPr id="12" name="Titel 11">
            <a:extLst>
              <a:ext uri="{FF2B5EF4-FFF2-40B4-BE49-F238E27FC236}">
                <a16:creationId xmlns:a16="http://schemas.microsoft.com/office/drawing/2014/main" id="{18D76E66-0F8A-4DD7-84CE-F257EE42D0EE}"/>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2154120219"/>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el Blank">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C638318-5167-4C2B-84D9-3C4FAB83B25E}"/>
              </a:ext>
            </a:extLst>
          </p:cNvPr>
          <p:cNvSpPr/>
          <p:nvPr/>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a:solidFill>
                <a:schemeClr val="accent1"/>
              </a:solidFill>
              <a:latin typeface="+mj-lt"/>
            </a:endParaRPr>
          </a:p>
        </p:txBody>
      </p:sp>
      <p:sp>
        <p:nvSpPr>
          <p:cNvPr id="2" name="Rechteck 1">
            <a:extLst>
              <a:ext uri="{FF2B5EF4-FFF2-40B4-BE49-F238E27FC236}">
                <a16:creationId xmlns:a16="http://schemas.microsoft.com/office/drawing/2014/main" id="{8144B4EF-C19D-4C20-4949-482C0F2E13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dirty="0">
              <a:solidFill>
                <a:schemeClr val="accent1"/>
              </a:solidFill>
              <a:latin typeface="+mj-lt"/>
            </a:endParaRPr>
          </a:p>
        </p:txBody>
      </p:sp>
    </p:spTree>
    <p:extLst>
      <p:ext uri="{BB962C8B-B14F-4D97-AF65-F5344CB8AC3E}">
        <p14:creationId xmlns:p14="http://schemas.microsoft.com/office/powerpoint/2010/main" val="3604765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Quote">
    <p:spTree>
      <p:nvGrpSpPr>
        <p:cNvPr id="1" name=""/>
        <p:cNvGrpSpPr/>
        <p:nvPr/>
      </p:nvGrpSpPr>
      <p:grpSpPr>
        <a:xfrm>
          <a:off x="0" y="0"/>
          <a:ext cx="0" cy="0"/>
          <a:chOff x="0" y="0"/>
          <a:chExt cx="0" cy="0"/>
        </a:xfrm>
      </p:grpSpPr>
      <p:sp>
        <p:nvSpPr>
          <p:cNvPr id="10" name="Pfeil: nach links 9">
            <a:extLst>
              <a:ext uri="{FF2B5EF4-FFF2-40B4-BE49-F238E27FC236}">
                <a16:creationId xmlns:a16="http://schemas.microsoft.com/office/drawing/2014/main" id="{52828E57-5C60-450F-A9AD-55A4B6B40570}"/>
              </a:ext>
            </a:extLst>
          </p:cNvPr>
          <p:cNvSpPr/>
          <p:nvPr/>
        </p:nvSpPr>
        <p:spPr bwMode="gray">
          <a:xfrm rot="10800000">
            <a:off x="4655840" y="3545052"/>
            <a:ext cx="1162997" cy="5760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a:solidFill>
                <a:schemeClr val="accent1"/>
              </a:solidFill>
              <a:latin typeface="+mj-lt"/>
            </a:endParaRPr>
          </a:p>
        </p:txBody>
      </p:sp>
      <p:sp>
        <p:nvSpPr>
          <p:cNvPr id="6" name="Title Placeholder 1">
            <a:extLst>
              <a:ext uri="{FF2B5EF4-FFF2-40B4-BE49-F238E27FC236}">
                <a16:creationId xmlns:a16="http://schemas.microsoft.com/office/drawing/2014/main" id="{795822A5-ACD3-4954-800A-49C719231C9C}"/>
              </a:ext>
            </a:extLst>
          </p:cNvPr>
          <p:cNvSpPr>
            <a:spLocks noGrp="1"/>
          </p:cNvSpPr>
          <p:nvPr>
            <p:ph type="title" hasCustomPrompt="1"/>
          </p:nvPr>
        </p:nvSpPr>
        <p:spPr bwMode="gray">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4" name="Picture Placeholder 4">
            <a:extLst>
              <a:ext uri="{FF2B5EF4-FFF2-40B4-BE49-F238E27FC236}">
                <a16:creationId xmlns:a16="http://schemas.microsoft.com/office/drawing/2014/main" id="{478F3E04-319D-4B6A-8FEA-FADC1B64E317}"/>
              </a:ext>
            </a:extLst>
          </p:cNvPr>
          <p:cNvSpPr>
            <a:spLocks noGrp="1"/>
          </p:cNvSpPr>
          <p:nvPr>
            <p:ph type="pic" sz="quarter" idx="19" hasCustomPrompt="1"/>
          </p:nvPr>
        </p:nvSpPr>
        <p:spPr bwMode="gray">
          <a:xfrm>
            <a:off x="0" y="2103968"/>
            <a:ext cx="12192000" cy="3458232"/>
          </a:xfrm>
          <a:prstGeom prst="rect">
            <a:avLst/>
          </a:prstGeom>
          <a:solidFill>
            <a:schemeClr val="tx1">
              <a:alpha val="3000"/>
            </a:schemeClr>
          </a:solidFill>
        </p:spPr>
        <p:txBody>
          <a:bodyPr lIns="648000" anchor="ctr"/>
          <a:lstStyle>
            <a:lvl1pPr algn="l">
              <a:defRPr sz="1400" b="1"/>
            </a:lvl1pPr>
          </a:lstStyle>
          <a:p>
            <a:r>
              <a:rPr lang="en-US"/>
              <a:t>Add Picture</a:t>
            </a:r>
          </a:p>
        </p:txBody>
      </p:sp>
      <p:sp>
        <p:nvSpPr>
          <p:cNvPr id="11" name="Textplatzhalter 6">
            <a:extLst>
              <a:ext uri="{FF2B5EF4-FFF2-40B4-BE49-F238E27FC236}">
                <a16:creationId xmlns:a16="http://schemas.microsoft.com/office/drawing/2014/main" id="{785645B0-6B9D-4973-8A63-54219D6BD7FA}"/>
              </a:ext>
            </a:extLst>
          </p:cNvPr>
          <p:cNvSpPr>
            <a:spLocks noGrp="1"/>
          </p:cNvSpPr>
          <p:nvPr>
            <p:ph type="body" sz="quarter" idx="15" hasCustomPrompt="1"/>
          </p:nvPr>
        </p:nvSpPr>
        <p:spPr bwMode="gray">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3" name="Textplatzhalter 2">
            <a:extLst>
              <a:ext uri="{FF2B5EF4-FFF2-40B4-BE49-F238E27FC236}">
                <a16:creationId xmlns:a16="http://schemas.microsoft.com/office/drawing/2014/main" id="{280FF31C-9E4D-4AFF-8E03-7B43699942A8}"/>
              </a:ext>
            </a:extLst>
          </p:cNvPr>
          <p:cNvSpPr>
            <a:spLocks noGrp="1"/>
          </p:cNvSpPr>
          <p:nvPr>
            <p:ph type="body" sz="quarter" idx="20" hasCustomPrompt="1"/>
          </p:nvPr>
        </p:nvSpPr>
        <p:spPr bwMode="gray">
          <a:xfrm>
            <a:off x="6096000" y="2103438"/>
            <a:ext cx="6096000" cy="3458762"/>
          </a:xfrm>
          <a:solidFill>
            <a:srgbClr val="009A44">
              <a:alpha val="90000"/>
            </a:srgbClr>
          </a:solidFill>
        </p:spPr>
        <p:txBody>
          <a:bodyPr vert="horz" lIns="648000" tIns="0" rIns="648000" bIns="0" rtlCol="0" anchor="ctr">
            <a:normAutofit/>
          </a:bodyPr>
          <a:lstStyle>
            <a:lvl1pPr>
              <a:defRPr lang="de-DE" sz="2000" smtClean="0">
                <a:solidFill>
                  <a:schemeClr val="bg1"/>
                </a:solidFill>
              </a:defRPr>
            </a:lvl1pPr>
            <a:lvl2pPr>
              <a:defRPr lang="de-DE" sz="2000" smtClean="0">
                <a:solidFill>
                  <a:schemeClr val="bg1"/>
                </a:solidFill>
              </a:defRPr>
            </a:lvl2pPr>
            <a:lvl3pPr>
              <a:defRPr lang="de-DE" sz="2000" smtClean="0">
                <a:solidFill>
                  <a:schemeClr val="bg1"/>
                </a:solidFill>
              </a:defRPr>
            </a:lvl3pPr>
            <a:lvl4pPr>
              <a:defRPr lang="de-DE" sz="2000" smtClean="0">
                <a:solidFill>
                  <a:schemeClr val="bg1"/>
                </a:solidFill>
              </a:defRPr>
            </a:lvl4pPr>
            <a:lvl5pPr>
              <a:defRPr lang="de-DE" sz="2000">
                <a:solidFill>
                  <a:schemeClr val="bg1"/>
                </a:solidFill>
              </a:defRPr>
            </a:lvl5pPr>
          </a:lstStyle>
          <a:p>
            <a:pPr lvl="1"/>
            <a:r>
              <a:rPr lang="de-DE"/>
              <a:t>Add </a:t>
            </a:r>
            <a:r>
              <a:rPr lang="de-DE" err="1"/>
              <a:t>text</a:t>
            </a:r>
            <a:endParaRPr lang="de-DE"/>
          </a:p>
          <a:p>
            <a:pPr lvl="0"/>
            <a:r>
              <a:rPr lang="de-DE"/>
              <a:t>Add </a:t>
            </a:r>
            <a:r>
              <a:rPr lang="de-DE" err="1"/>
              <a:t>Subtitle</a:t>
            </a:r>
            <a:endParaRPr lang="de-DE"/>
          </a:p>
        </p:txBody>
      </p:sp>
      <p:sp>
        <p:nvSpPr>
          <p:cNvPr id="2" name="Pfeil: nach links 1">
            <a:extLst>
              <a:ext uri="{FF2B5EF4-FFF2-40B4-BE49-F238E27FC236}">
                <a16:creationId xmlns:a16="http://schemas.microsoft.com/office/drawing/2014/main" id="{BC14CEE1-668F-2303-9680-98B4A85B65DC}"/>
              </a:ext>
            </a:extLst>
          </p:cNvPr>
          <p:cNvSpPr/>
          <p:nvPr userDrawn="1"/>
        </p:nvSpPr>
        <p:spPr>
          <a:xfrm rot="10800000">
            <a:off x="4655840" y="3545052"/>
            <a:ext cx="1162997" cy="576064"/>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dirty="0">
              <a:solidFill>
                <a:schemeClr val="accent1"/>
              </a:solidFill>
              <a:latin typeface="+mj-lt"/>
            </a:endParaRPr>
          </a:p>
        </p:txBody>
      </p:sp>
    </p:spTree>
    <p:extLst>
      <p:ext uri="{BB962C8B-B14F-4D97-AF65-F5344CB8AC3E}">
        <p14:creationId xmlns:p14="http://schemas.microsoft.com/office/powerpoint/2010/main" val="2534889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bwMode="gray">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7" name="Inhaltsplatzhalter 6">
            <a:extLst>
              <a:ext uri="{FF2B5EF4-FFF2-40B4-BE49-F238E27FC236}">
                <a16:creationId xmlns:a16="http://schemas.microsoft.com/office/drawing/2014/main" id="{E17971FF-EE95-4780-BD22-A24673B8B02C}"/>
              </a:ext>
            </a:extLst>
          </p:cNvPr>
          <p:cNvSpPr>
            <a:spLocks noGrp="1"/>
          </p:cNvSpPr>
          <p:nvPr>
            <p:ph sz="quarter" idx="10" hasCustomPrompt="1"/>
          </p:nvPr>
        </p:nvSpPr>
        <p:spPr bwMode="gray">
          <a:xfrm>
            <a:off x="863600" y="2103438"/>
            <a:ext cx="10464800" cy="3890962"/>
          </a:xfrm>
        </p:spPr>
        <p:txBody>
          <a:bodyPr/>
          <a:lstStyle>
            <a:lvl1pPr>
              <a:defRPr b="0"/>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Textplatzhalter 6">
            <a:extLst>
              <a:ext uri="{FF2B5EF4-FFF2-40B4-BE49-F238E27FC236}">
                <a16:creationId xmlns:a16="http://schemas.microsoft.com/office/drawing/2014/main" id="{3AD6AB5B-7E60-4A48-974C-EEFD9BAA3DE7}"/>
              </a:ext>
            </a:extLst>
          </p:cNvPr>
          <p:cNvSpPr>
            <a:spLocks noGrp="1"/>
          </p:cNvSpPr>
          <p:nvPr>
            <p:ph type="body" sz="quarter" idx="15" hasCustomPrompt="1"/>
          </p:nvPr>
        </p:nvSpPr>
        <p:spPr bwMode="gray">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495762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bwMode="gray">
          <a:xfrm>
            <a:off x="863601" y="2112435"/>
            <a:ext cx="5016500" cy="3881765"/>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Inhaltsplatzhalter 7">
            <a:extLst>
              <a:ext uri="{FF2B5EF4-FFF2-40B4-BE49-F238E27FC236}">
                <a16:creationId xmlns:a16="http://schemas.microsoft.com/office/drawing/2014/main" id="{4977EB8E-90A3-40E2-B951-395A1FC0136C}"/>
              </a:ext>
            </a:extLst>
          </p:cNvPr>
          <p:cNvSpPr>
            <a:spLocks noGrp="1"/>
          </p:cNvSpPr>
          <p:nvPr>
            <p:ph sz="quarter" idx="11" hasCustomPrompt="1"/>
          </p:nvPr>
        </p:nvSpPr>
        <p:spPr bwMode="gray">
          <a:xfrm>
            <a:off x="6311903" y="2112435"/>
            <a:ext cx="5016500" cy="3881765"/>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 name="Title Placeholder 1">
            <a:extLst>
              <a:ext uri="{FF2B5EF4-FFF2-40B4-BE49-F238E27FC236}">
                <a16:creationId xmlns:a16="http://schemas.microsoft.com/office/drawing/2014/main" id="{C3D2C274-11C6-435A-B7E9-3B791F0AFADA}"/>
              </a:ext>
            </a:extLst>
          </p:cNvPr>
          <p:cNvSpPr>
            <a:spLocks noGrp="1"/>
          </p:cNvSpPr>
          <p:nvPr>
            <p:ph type="title" hasCustomPrompt="1"/>
          </p:nvPr>
        </p:nvSpPr>
        <p:spPr bwMode="gray">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5" name="Textplatzhalter 6">
            <a:extLst>
              <a:ext uri="{FF2B5EF4-FFF2-40B4-BE49-F238E27FC236}">
                <a16:creationId xmlns:a16="http://schemas.microsoft.com/office/drawing/2014/main" id="{9FDB8322-7A36-4340-90E9-8D40B1B22E02}"/>
              </a:ext>
            </a:extLst>
          </p:cNvPr>
          <p:cNvSpPr>
            <a:spLocks noGrp="1"/>
          </p:cNvSpPr>
          <p:nvPr>
            <p:ph type="body" sz="quarter" idx="15" hasCustomPrompt="1"/>
          </p:nvPr>
        </p:nvSpPr>
        <p:spPr bwMode="gray">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3543785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Text Boxe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bwMode="gray">
          <a:xfrm>
            <a:off x="863601" y="2863850"/>
            <a:ext cx="5016500"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 name="Title Placeholder 1">
            <a:extLst>
              <a:ext uri="{FF2B5EF4-FFF2-40B4-BE49-F238E27FC236}">
                <a16:creationId xmlns:a16="http://schemas.microsoft.com/office/drawing/2014/main" id="{8E6DEADD-4362-4A10-8918-488B025F4C98}"/>
              </a:ext>
            </a:extLst>
          </p:cNvPr>
          <p:cNvSpPr>
            <a:spLocks noGrp="1"/>
          </p:cNvSpPr>
          <p:nvPr>
            <p:ph type="title" hasCustomPrompt="1"/>
          </p:nvPr>
        </p:nvSpPr>
        <p:spPr bwMode="gray">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5" name="Textplatzhalter 6">
            <a:extLst>
              <a:ext uri="{FF2B5EF4-FFF2-40B4-BE49-F238E27FC236}">
                <a16:creationId xmlns:a16="http://schemas.microsoft.com/office/drawing/2014/main" id="{67728038-CCBE-4849-AEF5-4E8C582AA5B4}"/>
              </a:ext>
            </a:extLst>
          </p:cNvPr>
          <p:cNvSpPr>
            <a:spLocks noGrp="1"/>
          </p:cNvSpPr>
          <p:nvPr>
            <p:ph type="body" sz="quarter" idx="15" hasCustomPrompt="1"/>
          </p:nvPr>
        </p:nvSpPr>
        <p:spPr bwMode="gray">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8" name="Text Placeholder 2">
            <a:extLst>
              <a:ext uri="{FF2B5EF4-FFF2-40B4-BE49-F238E27FC236}">
                <a16:creationId xmlns:a16="http://schemas.microsoft.com/office/drawing/2014/main" id="{72651A1C-D378-46A6-A777-2D01E2D8EE64}"/>
              </a:ext>
            </a:extLst>
          </p:cNvPr>
          <p:cNvSpPr>
            <a:spLocks noGrp="1"/>
          </p:cNvSpPr>
          <p:nvPr>
            <p:ph type="body" sz="quarter" idx="12" hasCustomPrompt="1"/>
          </p:nvPr>
        </p:nvSpPr>
        <p:spPr bwMode="gray">
          <a:xfrm>
            <a:off x="864001" y="2112831"/>
            <a:ext cx="5016100"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Add Subtitle</a:t>
            </a:r>
          </a:p>
        </p:txBody>
      </p:sp>
      <p:sp>
        <p:nvSpPr>
          <p:cNvPr id="9" name="Inhaltsplatzhalter 7">
            <a:extLst>
              <a:ext uri="{FF2B5EF4-FFF2-40B4-BE49-F238E27FC236}">
                <a16:creationId xmlns:a16="http://schemas.microsoft.com/office/drawing/2014/main" id="{26CC2B8D-D4CD-4D61-9ED0-C5541D84F2B7}"/>
              </a:ext>
            </a:extLst>
          </p:cNvPr>
          <p:cNvSpPr>
            <a:spLocks noGrp="1"/>
          </p:cNvSpPr>
          <p:nvPr>
            <p:ph sz="quarter" idx="16" hasCustomPrompt="1"/>
          </p:nvPr>
        </p:nvSpPr>
        <p:spPr bwMode="gray">
          <a:xfrm>
            <a:off x="6311900" y="2863850"/>
            <a:ext cx="5016500"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1" name="Text Placeholder 2">
            <a:extLst>
              <a:ext uri="{FF2B5EF4-FFF2-40B4-BE49-F238E27FC236}">
                <a16:creationId xmlns:a16="http://schemas.microsoft.com/office/drawing/2014/main" id="{34700F9B-43D8-4071-B287-4B3AB8316FB1}"/>
              </a:ext>
            </a:extLst>
          </p:cNvPr>
          <p:cNvSpPr>
            <a:spLocks noGrp="1"/>
          </p:cNvSpPr>
          <p:nvPr>
            <p:ph type="body" sz="quarter" idx="17" hasCustomPrompt="1"/>
          </p:nvPr>
        </p:nvSpPr>
        <p:spPr bwMode="gray">
          <a:xfrm>
            <a:off x="6312300" y="2112831"/>
            <a:ext cx="5016100"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Add Subtitle</a:t>
            </a:r>
          </a:p>
        </p:txBody>
      </p:sp>
    </p:spTree>
    <p:extLst>
      <p:ext uri="{BB962C8B-B14F-4D97-AF65-F5344CB8AC3E}">
        <p14:creationId xmlns:p14="http://schemas.microsoft.com/office/powerpoint/2010/main" val="906093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Text Boxe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bwMode="gray">
          <a:xfrm>
            <a:off x="863601" y="2863850"/>
            <a:ext cx="3200399"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Title Placeholder 1">
            <a:extLst>
              <a:ext uri="{FF2B5EF4-FFF2-40B4-BE49-F238E27FC236}">
                <a16:creationId xmlns:a16="http://schemas.microsoft.com/office/drawing/2014/main" id="{8E6DEADD-4362-4A10-8918-488B025F4C98}"/>
              </a:ext>
            </a:extLst>
          </p:cNvPr>
          <p:cNvSpPr>
            <a:spLocks noGrp="1"/>
          </p:cNvSpPr>
          <p:nvPr>
            <p:ph type="title" hasCustomPrompt="1"/>
          </p:nvPr>
        </p:nvSpPr>
        <p:spPr bwMode="gray">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5" name="Textplatzhalter 6">
            <a:extLst>
              <a:ext uri="{FF2B5EF4-FFF2-40B4-BE49-F238E27FC236}">
                <a16:creationId xmlns:a16="http://schemas.microsoft.com/office/drawing/2014/main" id="{67728038-CCBE-4849-AEF5-4E8C582AA5B4}"/>
              </a:ext>
            </a:extLst>
          </p:cNvPr>
          <p:cNvSpPr>
            <a:spLocks noGrp="1"/>
          </p:cNvSpPr>
          <p:nvPr>
            <p:ph type="body" sz="quarter" idx="15" hasCustomPrompt="1"/>
          </p:nvPr>
        </p:nvSpPr>
        <p:spPr bwMode="gray">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8" name="Text Placeholder 2">
            <a:extLst>
              <a:ext uri="{FF2B5EF4-FFF2-40B4-BE49-F238E27FC236}">
                <a16:creationId xmlns:a16="http://schemas.microsoft.com/office/drawing/2014/main" id="{72651A1C-D378-46A6-A777-2D01E2D8EE64}"/>
              </a:ext>
            </a:extLst>
          </p:cNvPr>
          <p:cNvSpPr>
            <a:spLocks noGrp="1"/>
          </p:cNvSpPr>
          <p:nvPr>
            <p:ph type="body" sz="quarter" idx="12" hasCustomPrompt="1"/>
          </p:nvPr>
        </p:nvSpPr>
        <p:spPr bwMode="gray">
          <a:xfrm>
            <a:off x="864001" y="2112831"/>
            <a:ext cx="3200144"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Add Subtitle</a:t>
            </a:r>
          </a:p>
        </p:txBody>
      </p:sp>
      <p:sp>
        <p:nvSpPr>
          <p:cNvPr id="9" name="Inhaltsplatzhalter 7">
            <a:extLst>
              <a:ext uri="{FF2B5EF4-FFF2-40B4-BE49-F238E27FC236}">
                <a16:creationId xmlns:a16="http://schemas.microsoft.com/office/drawing/2014/main" id="{26CC2B8D-D4CD-4D61-9ED0-C5541D84F2B7}"/>
              </a:ext>
            </a:extLst>
          </p:cNvPr>
          <p:cNvSpPr>
            <a:spLocks noGrp="1"/>
          </p:cNvSpPr>
          <p:nvPr>
            <p:ph sz="quarter" idx="16" hasCustomPrompt="1"/>
          </p:nvPr>
        </p:nvSpPr>
        <p:spPr bwMode="gray">
          <a:xfrm>
            <a:off x="8128000" y="2863850"/>
            <a:ext cx="3200399"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1" name="Text Placeholder 2">
            <a:extLst>
              <a:ext uri="{FF2B5EF4-FFF2-40B4-BE49-F238E27FC236}">
                <a16:creationId xmlns:a16="http://schemas.microsoft.com/office/drawing/2014/main" id="{34700F9B-43D8-4071-B287-4B3AB8316FB1}"/>
              </a:ext>
            </a:extLst>
          </p:cNvPr>
          <p:cNvSpPr>
            <a:spLocks noGrp="1"/>
          </p:cNvSpPr>
          <p:nvPr>
            <p:ph type="body" sz="quarter" idx="17" hasCustomPrompt="1"/>
          </p:nvPr>
        </p:nvSpPr>
        <p:spPr bwMode="gray">
          <a:xfrm>
            <a:off x="8128256" y="2112831"/>
            <a:ext cx="3200144"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Add Subtitle</a:t>
            </a:r>
          </a:p>
        </p:txBody>
      </p:sp>
      <p:sp>
        <p:nvSpPr>
          <p:cNvPr id="10" name="Inhaltsplatzhalter 7">
            <a:extLst>
              <a:ext uri="{FF2B5EF4-FFF2-40B4-BE49-F238E27FC236}">
                <a16:creationId xmlns:a16="http://schemas.microsoft.com/office/drawing/2014/main" id="{1D4ADBEB-BCB6-444F-8DBD-D818AAC60C3E}"/>
              </a:ext>
            </a:extLst>
          </p:cNvPr>
          <p:cNvSpPr>
            <a:spLocks noGrp="1"/>
          </p:cNvSpPr>
          <p:nvPr>
            <p:ph sz="quarter" idx="18" hasCustomPrompt="1"/>
          </p:nvPr>
        </p:nvSpPr>
        <p:spPr bwMode="gray">
          <a:xfrm>
            <a:off x="4511589" y="2870300"/>
            <a:ext cx="3200399"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2" name="Text Placeholder 2">
            <a:extLst>
              <a:ext uri="{FF2B5EF4-FFF2-40B4-BE49-F238E27FC236}">
                <a16:creationId xmlns:a16="http://schemas.microsoft.com/office/drawing/2014/main" id="{9469EBAC-D37D-451B-A218-9D32AA322015}"/>
              </a:ext>
            </a:extLst>
          </p:cNvPr>
          <p:cNvSpPr>
            <a:spLocks noGrp="1"/>
          </p:cNvSpPr>
          <p:nvPr>
            <p:ph type="body" sz="quarter" idx="19" hasCustomPrompt="1"/>
          </p:nvPr>
        </p:nvSpPr>
        <p:spPr bwMode="gray">
          <a:xfrm>
            <a:off x="4511845" y="2119281"/>
            <a:ext cx="3200144"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Add Subtitle</a:t>
            </a:r>
          </a:p>
        </p:txBody>
      </p:sp>
    </p:spTree>
    <p:extLst>
      <p:ext uri="{BB962C8B-B14F-4D97-AF65-F5344CB8AC3E}">
        <p14:creationId xmlns:p14="http://schemas.microsoft.com/office/powerpoint/2010/main" val="2841664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bwMode="gray">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5" name="Textplatzhalter 6">
            <a:extLst>
              <a:ext uri="{FF2B5EF4-FFF2-40B4-BE49-F238E27FC236}">
                <a16:creationId xmlns:a16="http://schemas.microsoft.com/office/drawing/2014/main" id="{A3957A4C-9E3F-4905-9276-E7230CE9E728}"/>
              </a:ext>
            </a:extLst>
          </p:cNvPr>
          <p:cNvSpPr>
            <a:spLocks noGrp="1"/>
          </p:cNvSpPr>
          <p:nvPr>
            <p:ph type="body" sz="quarter" idx="15" hasCustomPrompt="1"/>
          </p:nvPr>
        </p:nvSpPr>
        <p:spPr bwMode="gray">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418178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97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541B142-FB82-4A0B-A11C-FF3B17FD0E14}"/>
              </a:ext>
            </a:extLst>
          </p:cNvPr>
          <p:cNvSpPr/>
          <p:nvPr/>
        </p:nvSpPr>
        <p:spPr bwMode="gray">
          <a:xfrm>
            <a:off x="0" y="6117299"/>
            <a:ext cx="12192000" cy="74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a:solidFill>
                <a:schemeClr val="accent1"/>
              </a:solidFill>
              <a:latin typeface="+mj-lt"/>
            </a:endParaRPr>
          </a:p>
        </p:txBody>
      </p:sp>
      <p:sp>
        <p:nvSpPr>
          <p:cNvPr id="8" name="Title Placeholder 1">
            <a:extLst>
              <a:ext uri="{FF2B5EF4-FFF2-40B4-BE49-F238E27FC236}">
                <a16:creationId xmlns:a16="http://schemas.microsoft.com/office/drawing/2014/main" id="{6AC5AC77-3D04-4731-9571-EE622217F0FF}"/>
              </a:ext>
            </a:extLst>
          </p:cNvPr>
          <p:cNvSpPr>
            <a:spLocks noGrp="1"/>
          </p:cNvSpPr>
          <p:nvPr>
            <p:ph type="title" hasCustomPrompt="1"/>
          </p:nvPr>
        </p:nvSpPr>
        <p:spPr bwMode="gray">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4" name="Textplatzhalter 3">
            <a:extLst>
              <a:ext uri="{FF2B5EF4-FFF2-40B4-BE49-F238E27FC236}">
                <a16:creationId xmlns:a16="http://schemas.microsoft.com/office/drawing/2014/main" id="{B74694C7-DFA1-47FF-B81E-05304D4B7CC9}"/>
              </a:ext>
            </a:extLst>
          </p:cNvPr>
          <p:cNvSpPr>
            <a:spLocks noGrp="1"/>
          </p:cNvSpPr>
          <p:nvPr>
            <p:ph type="body" sz="quarter" idx="17" hasCustomPrompt="1"/>
          </p:nvPr>
        </p:nvSpPr>
        <p:spPr bwMode="gray">
          <a:xfrm>
            <a:off x="874103" y="2112434"/>
            <a:ext cx="3199255" cy="3281351"/>
          </a:xfrm>
        </p:spPr>
        <p:txBody>
          <a:bodyPr/>
          <a:lstStyle>
            <a:lvl1pPr marL="0" marR="0" indent="0" algn="l" defTabSz="914377" rtl="0" eaLnBrk="1" fontAlgn="base" latinLnBrk="0" hangingPunct="1">
              <a:lnSpc>
                <a:spcPct val="117000"/>
              </a:lnSpc>
              <a:spcBef>
                <a:spcPts val="0"/>
              </a:spcBef>
              <a:spcAft>
                <a:spcPts val="1400"/>
              </a:spcAft>
              <a:buClr>
                <a:schemeClr val="accent2"/>
              </a:buClr>
              <a:buSzTx/>
              <a:buFont typeface="Arial" panose="020B0604020202020204" pitchFamily="34" charset="0"/>
              <a:buNone/>
              <a:tabLst/>
              <a:defRPr sz="1600"/>
            </a:lvl1pPr>
            <a:lvl4pPr marL="0" marR="0" indent="0" algn="l" defTabSz="914377" rtl="0" eaLnBrk="1" fontAlgn="base" latinLnBrk="0" hangingPunct="1">
              <a:lnSpc>
                <a:spcPct val="101000"/>
              </a:lnSpc>
              <a:spcBef>
                <a:spcPts val="0"/>
              </a:spcBef>
              <a:spcAft>
                <a:spcPts val="0"/>
              </a:spcAft>
              <a:buClr>
                <a:schemeClr val="accent2"/>
              </a:buClr>
              <a:buSzTx/>
              <a:buFont typeface="Arial" panose="020B0604020202020204" pitchFamily="34" charset="0"/>
              <a:buNone/>
              <a:tabLst/>
              <a:defRPr sz="1400"/>
            </a:lvl4pPr>
          </a:lstStyle>
          <a:p>
            <a:pPr marL="431800" marR="0" lvl="0" indent="-431800" algn="l" defTabSz="914377" rtl="0" eaLnBrk="1" fontAlgn="base" latinLnBrk="0" hangingPunct="1">
              <a:lnSpc>
                <a:spcPct val="117000"/>
              </a:lnSpc>
              <a:spcBef>
                <a:spcPts val="0"/>
              </a:spcBef>
              <a:spcAft>
                <a:spcPts val="1400"/>
              </a:spcAft>
              <a:buClr>
                <a:schemeClr val="accent2"/>
              </a:buClr>
              <a:buSzTx/>
              <a:buFont typeface="Arial" panose="020B0604020202020204" pitchFamily="34" charset="0"/>
              <a:buNone/>
              <a:tabLst/>
              <a:defRPr/>
            </a:pPr>
            <a:r>
              <a:rPr lang="en-US"/>
              <a:t>Add Company Name</a:t>
            </a:r>
          </a:p>
          <a:p>
            <a:pPr marL="0" marR="0" lvl="3" indent="0" algn="l" defTabSz="914377" rtl="0" eaLnBrk="1" fontAlgn="base" latinLnBrk="0" hangingPunct="1">
              <a:lnSpc>
                <a:spcPct val="101000"/>
              </a:lnSpc>
              <a:spcBef>
                <a:spcPts val="0"/>
              </a:spcBef>
              <a:spcAft>
                <a:spcPts val="0"/>
              </a:spcAft>
              <a:buClr>
                <a:schemeClr val="accent2"/>
              </a:buClr>
              <a:buSzTx/>
              <a:buFont typeface="Arial" panose="020B0604020202020204" pitchFamily="34" charset="0"/>
              <a:buNone/>
              <a:tabLst/>
              <a:defRPr/>
            </a:pPr>
            <a:r>
              <a:rPr lang="en-US"/>
              <a:t>Add contact details</a:t>
            </a:r>
          </a:p>
          <a:p>
            <a:pPr lvl="4"/>
            <a:endParaRPr lang="de-DE"/>
          </a:p>
        </p:txBody>
      </p:sp>
      <p:sp>
        <p:nvSpPr>
          <p:cNvPr id="5" name="Bildplatzhalter 2">
            <a:extLst>
              <a:ext uri="{FF2B5EF4-FFF2-40B4-BE49-F238E27FC236}">
                <a16:creationId xmlns:a16="http://schemas.microsoft.com/office/drawing/2014/main" id="{0932D6ED-F624-4DAE-952C-F115330C3873}"/>
              </a:ext>
            </a:extLst>
          </p:cNvPr>
          <p:cNvSpPr>
            <a:spLocks noGrp="1"/>
          </p:cNvSpPr>
          <p:nvPr>
            <p:ph type="pic" sz="quarter" idx="11" hasCustomPrompt="1"/>
          </p:nvPr>
        </p:nvSpPr>
        <p:spPr bwMode="gray">
          <a:xfrm>
            <a:off x="4497388" y="2112434"/>
            <a:ext cx="7694613" cy="3281351"/>
          </a:xfrm>
          <a:prstGeom prst="rect">
            <a:avLst/>
          </a:prstGeom>
          <a:solidFill>
            <a:schemeClr val="bg1">
              <a:lumMod val="95000"/>
            </a:schemeClr>
          </a:solidFill>
        </p:spPr>
        <p:txBody>
          <a:bodyPr/>
          <a:lstStyle>
            <a:lvl1pPr>
              <a:defRPr/>
            </a:lvl1pPr>
          </a:lstStyle>
          <a:p>
            <a:r>
              <a:rPr lang="de-DE"/>
              <a:t>Add </a:t>
            </a:r>
            <a:r>
              <a:rPr lang="de-DE" err="1"/>
              <a:t>picture</a:t>
            </a:r>
            <a:r>
              <a:rPr lang="de-DE"/>
              <a:t> </a:t>
            </a:r>
            <a:r>
              <a:rPr lang="de-DE" err="1"/>
              <a:t>here</a:t>
            </a:r>
            <a:endParaRPr lang="de-DE"/>
          </a:p>
          <a:p>
            <a:endParaRPr lang="de-DE"/>
          </a:p>
        </p:txBody>
      </p:sp>
      <p:sp>
        <p:nvSpPr>
          <p:cNvPr id="3" name="Rechteck 2">
            <a:extLst>
              <a:ext uri="{FF2B5EF4-FFF2-40B4-BE49-F238E27FC236}">
                <a16:creationId xmlns:a16="http://schemas.microsoft.com/office/drawing/2014/main" id="{DEFA353B-22EF-9577-7BE1-C4D580059D2F}"/>
              </a:ext>
            </a:extLst>
          </p:cNvPr>
          <p:cNvSpPr/>
          <p:nvPr userDrawn="1"/>
        </p:nvSpPr>
        <p:spPr>
          <a:xfrm>
            <a:off x="0" y="6117299"/>
            <a:ext cx="12192000" cy="740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dirty="0">
              <a:solidFill>
                <a:schemeClr val="accent1"/>
              </a:solidFill>
              <a:latin typeface="+mj-lt"/>
            </a:endParaRPr>
          </a:p>
        </p:txBody>
      </p:sp>
    </p:spTree>
    <p:extLst>
      <p:ext uri="{BB962C8B-B14F-4D97-AF65-F5344CB8AC3E}">
        <p14:creationId xmlns:p14="http://schemas.microsoft.com/office/powerpoint/2010/main" val="228284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10464000" cy="580019"/>
          </a:xfrm>
          <a:prstGeom prst="rect">
            <a:avLst/>
          </a:prstGeom>
          <a:ln w="31750" cap="rnd">
            <a:noFill/>
          </a:ln>
        </p:spPr>
        <p:txBody>
          <a:bodyPr vert="horz" wrap="square" lIns="0" tIns="0" rIns="0" bIns="0" rtlCol="0" anchor="t">
            <a:noAutofit/>
          </a:bodyPr>
          <a:lstStyle>
            <a:lvl1pPr>
              <a:defRPr/>
            </a:lvl1pPr>
          </a:lstStyle>
          <a:p>
            <a:pPr marL="0" lvl="0"/>
            <a:r>
              <a:rPr lang="en-US" dirty="0"/>
              <a:t>Add Title</a:t>
            </a:r>
          </a:p>
        </p:txBody>
      </p:sp>
      <p:sp>
        <p:nvSpPr>
          <p:cNvPr id="9" name="Textplatzhalter 3">
            <a:extLst>
              <a:ext uri="{FF2B5EF4-FFF2-40B4-BE49-F238E27FC236}">
                <a16:creationId xmlns:a16="http://schemas.microsoft.com/office/drawing/2014/main" id="{AC3E43D2-DD51-43B7-8573-3C7E5C4276C2}"/>
              </a:ext>
            </a:extLst>
          </p:cNvPr>
          <p:cNvSpPr>
            <a:spLocks noGrp="1"/>
          </p:cNvSpPr>
          <p:nvPr>
            <p:ph type="body" sz="quarter" idx="18" hasCustomPrompt="1"/>
          </p:nvPr>
        </p:nvSpPr>
        <p:spPr>
          <a:xfrm>
            <a:off x="864000" y="6007100"/>
            <a:ext cx="10464000" cy="274900"/>
          </a:xfrm>
        </p:spPr>
        <p:txBody>
          <a:bodyPr anchor="t"/>
          <a:lstStyle>
            <a:lvl1pPr marL="138113" marR="0" indent="-138113" algn="l" defTabSz="914400" rtl="0" eaLnBrk="1" fontAlgn="auto" latinLnBrk="0" hangingPunct="1">
              <a:lnSpc>
                <a:spcPts val="1600"/>
              </a:lnSpc>
              <a:spcBef>
                <a:spcPts val="0"/>
              </a:spcBef>
              <a:spcAft>
                <a:spcPts val="0"/>
              </a:spcAft>
              <a:buClr>
                <a:srgbClr val="009A44"/>
              </a:buClr>
              <a:buSzPct val="100000"/>
              <a:buFont typeface="SMA Futura Global" panose="020B0502020204020303" pitchFamily="34" charset="-128"/>
              <a:buChar char="&gt;"/>
              <a:tabLst/>
              <a:defRPr lang="de-DE" sz="1600" kern="1200" dirty="0" smtClean="0">
                <a:solidFill>
                  <a:schemeClr val="tx1"/>
                </a:solidFill>
                <a:latin typeface="+mn-lt"/>
                <a:ea typeface="+mn-ea"/>
                <a:cs typeface="+mn-cs"/>
              </a:defRPr>
            </a:lvl1pPr>
            <a:lvl2pPr>
              <a:defRPr sz="1600"/>
            </a:lvl2pPr>
            <a:lvl3pPr>
              <a:defRPr sz="1600"/>
            </a:lvl3pPr>
            <a:lvl4pPr>
              <a:defRPr sz="1600"/>
            </a:lvl4pPr>
            <a:lvl5pPr>
              <a:defRPr sz="1600"/>
            </a:lvl5pPr>
          </a:lstStyle>
          <a:p>
            <a:pPr marL="182563" marR="0" lvl="0" indent="-182563" algn="l" defTabSz="914400" rtl="0" eaLnBrk="1" fontAlgn="auto" latinLnBrk="0" hangingPunct="1">
              <a:lnSpc>
                <a:spcPts val="1600"/>
              </a:lnSpc>
              <a:spcBef>
                <a:spcPts val="0"/>
              </a:spcBef>
              <a:spcAft>
                <a:spcPts val="0"/>
              </a:spcAft>
              <a:buClr>
                <a:schemeClr val="tx1"/>
              </a:buClr>
              <a:buSzPct val="120000"/>
              <a:buFontTx/>
              <a:buBlip>
                <a:blip r:embed="rId2"/>
              </a:buBlip>
              <a:tabLst/>
              <a:defRPr/>
            </a:pPr>
            <a:r>
              <a:rPr lang="de-DE" dirty="0"/>
              <a:t>Add Text</a:t>
            </a:r>
          </a:p>
        </p:txBody>
      </p:sp>
      <p:sp>
        <p:nvSpPr>
          <p:cNvPr id="8" name="Textplatzhalter 2">
            <a:extLst>
              <a:ext uri="{FF2B5EF4-FFF2-40B4-BE49-F238E27FC236}">
                <a16:creationId xmlns:a16="http://schemas.microsoft.com/office/drawing/2014/main" id="{4A5D4B6C-DDF6-4708-A606-6A9E9BE212AA}"/>
              </a:ext>
            </a:extLst>
          </p:cNvPr>
          <p:cNvSpPr>
            <a:spLocks noGrp="1"/>
          </p:cNvSpPr>
          <p:nvPr>
            <p:ph type="body" sz="quarter" idx="19" hasCustomPrompt="1"/>
          </p:nvPr>
        </p:nvSpPr>
        <p:spPr>
          <a:xfrm>
            <a:off x="863600" y="2103438"/>
            <a:ext cx="10464800" cy="3890962"/>
          </a:xfrm>
        </p:spPr>
        <p:txBody>
          <a:bodyPr/>
          <a:lstStyle>
            <a:lvl1pPr>
              <a:defRPr b="0"/>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049880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xt ">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10464000"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9" name="Textplatzhalter 3">
            <a:extLst>
              <a:ext uri="{FF2B5EF4-FFF2-40B4-BE49-F238E27FC236}">
                <a16:creationId xmlns:a16="http://schemas.microsoft.com/office/drawing/2014/main" id="{AC3E43D2-DD51-43B7-8573-3C7E5C4276C2}"/>
              </a:ext>
            </a:extLst>
          </p:cNvPr>
          <p:cNvSpPr>
            <a:spLocks noGrp="1"/>
          </p:cNvSpPr>
          <p:nvPr>
            <p:ph type="body" sz="quarter" idx="18" hasCustomPrompt="1"/>
          </p:nvPr>
        </p:nvSpPr>
        <p:spPr>
          <a:xfrm>
            <a:off x="864000" y="6007100"/>
            <a:ext cx="10464000" cy="274900"/>
          </a:xfrm>
        </p:spPr>
        <p:txBody>
          <a:bodyPr anchor="t"/>
          <a:lstStyle>
            <a:lvl1pPr marL="138113" marR="0" indent="-138113" algn="l" defTabSz="914400" rtl="0" eaLnBrk="1" fontAlgn="auto" latinLnBrk="0" hangingPunct="1">
              <a:lnSpc>
                <a:spcPts val="1600"/>
              </a:lnSpc>
              <a:spcBef>
                <a:spcPts val="0"/>
              </a:spcBef>
              <a:spcAft>
                <a:spcPts val="0"/>
              </a:spcAft>
              <a:buClr>
                <a:srgbClr val="009A44"/>
              </a:buClr>
              <a:buSzPct val="100000"/>
              <a:buFont typeface="SMA Futura Global" panose="020B0502020204020303" pitchFamily="34" charset="-128"/>
              <a:buChar char="&gt;"/>
              <a:tabLst/>
              <a:defRPr lang="de-DE" sz="1600" kern="1200" dirty="0" smtClean="0">
                <a:solidFill>
                  <a:schemeClr val="tx1"/>
                </a:solidFill>
                <a:latin typeface="+mn-lt"/>
                <a:ea typeface="+mn-ea"/>
                <a:cs typeface="+mn-cs"/>
              </a:defRPr>
            </a:lvl1pPr>
            <a:lvl2pPr>
              <a:defRPr sz="1600"/>
            </a:lvl2pPr>
            <a:lvl3pPr>
              <a:defRPr sz="1600"/>
            </a:lvl3pPr>
            <a:lvl4pPr>
              <a:defRPr sz="1600"/>
            </a:lvl4pPr>
            <a:lvl5pPr>
              <a:defRPr sz="1600"/>
            </a:lvl5pPr>
          </a:lstStyle>
          <a:p>
            <a:pPr marL="182563" marR="0" lvl="0" indent="-182563" algn="l" defTabSz="914400" rtl="0" eaLnBrk="1" fontAlgn="auto" latinLnBrk="0" hangingPunct="1">
              <a:lnSpc>
                <a:spcPts val="1600"/>
              </a:lnSpc>
              <a:spcBef>
                <a:spcPts val="0"/>
              </a:spcBef>
              <a:spcAft>
                <a:spcPts val="0"/>
              </a:spcAft>
              <a:buClr>
                <a:schemeClr val="tx1"/>
              </a:buClr>
              <a:buSzPct val="120000"/>
              <a:buFontTx/>
              <a:buBlip>
                <a:blip r:embed="rId2"/>
              </a:buBlip>
              <a:tabLst/>
              <a:defRPr/>
            </a:pPr>
            <a:r>
              <a:rPr lang="de-DE"/>
              <a:t>Add Text</a:t>
            </a:r>
          </a:p>
        </p:txBody>
      </p:sp>
      <p:sp>
        <p:nvSpPr>
          <p:cNvPr id="8" name="Textplatzhalter 2">
            <a:extLst>
              <a:ext uri="{FF2B5EF4-FFF2-40B4-BE49-F238E27FC236}">
                <a16:creationId xmlns:a16="http://schemas.microsoft.com/office/drawing/2014/main" id="{4A5D4B6C-DDF6-4708-A606-6A9E9BE212AA}"/>
              </a:ext>
            </a:extLst>
          </p:cNvPr>
          <p:cNvSpPr>
            <a:spLocks noGrp="1"/>
          </p:cNvSpPr>
          <p:nvPr>
            <p:ph type="body" sz="quarter" idx="19" hasCustomPrompt="1"/>
          </p:nvPr>
        </p:nvSpPr>
        <p:spPr>
          <a:xfrm>
            <a:off x="863600" y="2103438"/>
            <a:ext cx="10464800" cy="3890962"/>
          </a:xfrm>
        </p:spPr>
        <p:txBody>
          <a:bodyPr/>
          <a:lstStyle>
            <a:lvl1pPr>
              <a:defRPr b="0"/>
            </a:lvl1pPr>
            <a:lvl2pPr>
              <a:defRPr/>
            </a:lvl2pPr>
            <a:lvl3pPr>
              <a:defRPr/>
            </a:lvl3pPr>
            <a:lvl4pPr>
              <a:defRPr/>
            </a:lvl4pPr>
            <a:lvl5pPr>
              <a:defRPr/>
            </a:lvl5pPr>
            <a:lvl6pPr>
              <a:defRPr/>
            </a:lvl6pPr>
            <a:lvl7pPr>
              <a:defRPr/>
            </a:lvl7pPr>
            <a:lvl8pPr>
              <a:defRPr/>
            </a:lvl8pPr>
            <a:lvl9pPr>
              <a:defRPr/>
            </a:lvl9p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Tree>
    <p:extLst>
      <p:ext uri="{BB962C8B-B14F-4D97-AF65-F5344CB8AC3E}">
        <p14:creationId xmlns:p14="http://schemas.microsoft.com/office/powerpoint/2010/main" val="241806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dirty="0"/>
              <a:t>Add Title</a:t>
            </a:r>
          </a:p>
        </p:txBody>
      </p:sp>
      <p:sp>
        <p:nvSpPr>
          <p:cNvPr id="7" name="Inhaltsplatzhalter 6">
            <a:extLst>
              <a:ext uri="{FF2B5EF4-FFF2-40B4-BE49-F238E27FC236}">
                <a16:creationId xmlns:a16="http://schemas.microsoft.com/office/drawing/2014/main" id="{E17971FF-EE95-4780-BD22-A24673B8B02C}"/>
              </a:ext>
            </a:extLst>
          </p:cNvPr>
          <p:cNvSpPr>
            <a:spLocks noGrp="1"/>
          </p:cNvSpPr>
          <p:nvPr>
            <p:ph sz="quarter" idx="10" hasCustomPrompt="1"/>
          </p:nvPr>
        </p:nvSpPr>
        <p:spPr>
          <a:xfrm>
            <a:off x="863600" y="2103438"/>
            <a:ext cx="10464800" cy="3890962"/>
          </a:xfrm>
        </p:spPr>
        <p:txBody>
          <a:bodyPr/>
          <a:lstStyle>
            <a:lvl1pPr>
              <a:defRPr b="0"/>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Textplatzhalter 6">
            <a:extLst>
              <a:ext uri="{FF2B5EF4-FFF2-40B4-BE49-F238E27FC236}">
                <a16:creationId xmlns:a16="http://schemas.microsoft.com/office/drawing/2014/main" id="{3AD6AB5B-7E60-4A48-974C-EEFD9BAA3DE7}"/>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dirty="0"/>
              <a:t>Foot Note</a:t>
            </a:r>
          </a:p>
        </p:txBody>
      </p:sp>
    </p:spTree>
    <p:extLst>
      <p:ext uri="{BB962C8B-B14F-4D97-AF65-F5344CB8AC3E}">
        <p14:creationId xmlns:p14="http://schemas.microsoft.com/office/powerpoint/2010/main" val="326767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a:xfrm>
            <a:off x="863601" y="2112435"/>
            <a:ext cx="5016500" cy="3881765"/>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8" name="Inhaltsplatzhalter 7">
            <a:extLst>
              <a:ext uri="{FF2B5EF4-FFF2-40B4-BE49-F238E27FC236}">
                <a16:creationId xmlns:a16="http://schemas.microsoft.com/office/drawing/2014/main" id="{4977EB8E-90A3-40E2-B951-395A1FC0136C}"/>
              </a:ext>
            </a:extLst>
          </p:cNvPr>
          <p:cNvSpPr>
            <a:spLocks noGrp="1"/>
          </p:cNvSpPr>
          <p:nvPr>
            <p:ph sz="quarter" idx="11" hasCustomPrompt="1"/>
          </p:nvPr>
        </p:nvSpPr>
        <p:spPr>
          <a:xfrm>
            <a:off x="6311903" y="2112435"/>
            <a:ext cx="5016500" cy="3881765"/>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Title Placeholder 1">
            <a:extLst>
              <a:ext uri="{FF2B5EF4-FFF2-40B4-BE49-F238E27FC236}">
                <a16:creationId xmlns:a16="http://schemas.microsoft.com/office/drawing/2014/main" id="{C3D2C274-11C6-435A-B7E9-3B791F0AFADA}"/>
              </a:ext>
            </a:extLst>
          </p:cNvPr>
          <p:cNvSpPr>
            <a:spLocks noGrp="1"/>
          </p:cNvSpPr>
          <p:nvPr>
            <p:ph type="title" hasCustomPrompt="1"/>
          </p:nvPr>
        </p:nvSpPr>
        <p:spPr>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dirty="0"/>
              <a:t>Add Title</a:t>
            </a:r>
          </a:p>
        </p:txBody>
      </p:sp>
      <p:sp>
        <p:nvSpPr>
          <p:cNvPr id="5" name="Textplatzhalter 6">
            <a:extLst>
              <a:ext uri="{FF2B5EF4-FFF2-40B4-BE49-F238E27FC236}">
                <a16:creationId xmlns:a16="http://schemas.microsoft.com/office/drawing/2014/main" id="{9FDB8322-7A36-4340-90E9-8D40B1B22E0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dirty="0"/>
              <a:t>Foot Note</a:t>
            </a:r>
          </a:p>
        </p:txBody>
      </p:sp>
    </p:spTree>
    <p:extLst>
      <p:ext uri="{BB962C8B-B14F-4D97-AF65-F5344CB8AC3E}">
        <p14:creationId xmlns:p14="http://schemas.microsoft.com/office/powerpoint/2010/main" val="337180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a:xfrm>
            <a:off x="863601" y="2863850"/>
            <a:ext cx="5016500"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Title Placeholder 1">
            <a:extLst>
              <a:ext uri="{FF2B5EF4-FFF2-40B4-BE49-F238E27FC236}">
                <a16:creationId xmlns:a16="http://schemas.microsoft.com/office/drawing/2014/main" id="{8E6DEADD-4362-4A10-8918-488B025F4C98}"/>
              </a:ext>
            </a:extLst>
          </p:cNvPr>
          <p:cNvSpPr>
            <a:spLocks noGrp="1"/>
          </p:cNvSpPr>
          <p:nvPr>
            <p:ph type="title" hasCustomPrompt="1"/>
          </p:nvPr>
        </p:nvSpPr>
        <p:spPr>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dirty="0"/>
              <a:t>Add Title</a:t>
            </a:r>
          </a:p>
        </p:txBody>
      </p:sp>
      <p:sp>
        <p:nvSpPr>
          <p:cNvPr id="5" name="Textplatzhalter 6">
            <a:extLst>
              <a:ext uri="{FF2B5EF4-FFF2-40B4-BE49-F238E27FC236}">
                <a16:creationId xmlns:a16="http://schemas.microsoft.com/office/drawing/2014/main" id="{67728038-CCBE-4849-AEF5-4E8C582AA5B4}"/>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dirty="0"/>
              <a:t>Foot Note</a:t>
            </a:r>
          </a:p>
        </p:txBody>
      </p:sp>
      <p:sp>
        <p:nvSpPr>
          <p:cNvPr id="8" name="Text Placeholder 2">
            <a:extLst>
              <a:ext uri="{FF2B5EF4-FFF2-40B4-BE49-F238E27FC236}">
                <a16:creationId xmlns:a16="http://schemas.microsoft.com/office/drawing/2014/main" id="{72651A1C-D378-46A6-A777-2D01E2D8EE64}"/>
              </a:ext>
            </a:extLst>
          </p:cNvPr>
          <p:cNvSpPr>
            <a:spLocks noGrp="1"/>
          </p:cNvSpPr>
          <p:nvPr>
            <p:ph type="body" sz="quarter" idx="12" hasCustomPrompt="1"/>
          </p:nvPr>
        </p:nvSpPr>
        <p:spPr>
          <a:xfrm>
            <a:off x="864001" y="2112831"/>
            <a:ext cx="5016100"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Add Subtitle</a:t>
            </a:r>
          </a:p>
        </p:txBody>
      </p:sp>
      <p:sp>
        <p:nvSpPr>
          <p:cNvPr id="9" name="Inhaltsplatzhalter 7">
            <a:extLst>
              <a:ext uri="{FF2B5EF4-FFF2-40B4-BE49-F238E27FC236}">
                <a16:creationId xmlns:a16="http://schemas.microsoft.com/office/drawing/2014/main" id="{26CC2B8D-D4CD-4D61-9ED0-C5541D84F2B7}"/>
              </a:ext>
            </a:extLst>
          </p:cNvPr>
          <p:cNvSpPr>
            <a:spLocks noGrp="1"/>
          </p:cNvSpPr>
          <p:nvPr>
            <p:ph sz="quarter" idx="16" hasCustomPrompt="1"/>
          </p:nvPr>
        </p:nvSpPr>
        <p:spPr>
          <a:xfrm>
            <a:off x="6311900" y="2863850"/>
            <a:ext cx="5016500"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Text Placeholder 2">
            <a:extLst>
              <a:ext uri="{FF2B5EF4-FFF2-40B4-BE49-F238E27FC236}">
                <a16:creationId xmlns:a16="http://schemas.microsoft.com/office/drawing/2014/main" id="{34700F9B-43D8-4071-B287-4B3AB8316FB1}"/>
              </a:ext>
            </a:extLst>
          </p:cNvPr>
          <p:cNvSpPr>
            <a:spLocks noGrp="1"/>
          </p:cNvSpPr>
          <p:nvPr>
            <p:ph type="body" sz="quarter" idx="17" hasCustomPrompt="1"/>
          </p:nvPr>
        </p:nvSpPr>
        <p:spPr>
          <a:xfrm>
            <a:off x="6312300" y="2112831"/>
            <a:ext cx="5016100"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Add Subtitle</a:t>
            </a:r>
          </a:p>
        </p:txBody>
      </p:sp>
    </p:spTree>
    <p:extLst>
      <p:ext uri="{BB962C8B-B14F-4D97-AF65-F5344CB8AC3E}">
        <p14:creationId xmlns:p14="http://schemas.microsoft.com/office/powerpoint/2010/main" val="348142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xt Boxe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a:xfrm>
            <a:off x="863601" y="2863850"/>
            <a:ext cx="3200399"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Title Placeholder 1">
            <a:extLst>
              <a:ext uri="{FF2B5EF4-FFF2-40B4-BE49-F238E27FC236}">
                <a16:creationId xmlns:a16="http://schemas.microsoft.com/office/drawing/2014/main" id="{8E6DEADD-4362-4A10-8918-488B025F4C98}"/>
              </a:ext>
            </a:extLst>
          </p:cNvPr>
          <p:cNvSpPr>
            <a:spLocks noGrp="1"/>
          </p:cNvSpPr>
          <p:nvPr>
            <p:ph type="title" hasCustomPrompt="1"/>
          </p:nvPr>
        </p:nvSpPr>
        <p:spPr>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dirty="0"/>
              <a:t>Add Title</a:t>
            </a:r>
          </a:p>
        </p:txBody>
      </p:sp>
      <p:sp>
        <p:nvSpPr>
          <p:cNvPr id="5" name="Textplatzhalter 6">
            <a:extLst>
              <a:ext uri="{FF2B5EF4-FFF2-40B4-BE49-F238E27FC236}">
                <a16:creationId xmlns:a16="http://schemas.microsoft.com/office/drawing/2014/main" id="{67728038-CCBE-4849-AEF5-4E8C582AA5B4}"/>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dirty="0"/>
              <a:t>Foot Note</a:t>
            </a:r>
          </a:p>
        </p:txBody>
      </p:sp>
      <p:sp>
        <p:nvSpPr>
          <p:cNvPr id="8" name="Text Placeholder 2">
            <a:extLst>
              <a:ext uri="{FF2B5EF4-FFF2-40B4-BE49-F238E27FC236}">
                <a16:creationId xmlns:a16="http://schemas.microsoft.com/office/drawing/2014/main" id="{72651A1C-D378-46A6-A777-2D01E2D8EE64}"/>
              </a:ext>
            </a:extLst>
          </p:cNvPr>
          <p:cNvSpPr>
            <a:spLocks noGrp="1"/>
          </p:cNvSpPr>
          <p:nvPr>
            <p:ph type="body" sz="quarter" idx="12" hasCustomPrompt="1"/>
          </p:nvPr>
        </p:nvSpPr>
        <p:spPr>
          <a:xfrm>
            <a:off x="864001" y="2112831"/>
            <a:ext cx="3200144"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Add Subtitle</a:t>
            </a:r>
          </a:p>
        </p:txBody>
      </p:sp>
      <p:sp>
        <p:nvSpPr>
          <p:cNvPr id="9" name="Inhaltsplatzhalter 7">
            <a:extLst>
              <a:ext uri="{FF2B5EF4-FFF2-40B4-BE49-F238E27FC236}">
                <a16:creationId xmlns:a16="http://schemas.microsoft.com/office/drawing/2014/main" id="{26CC2B8D-D4CD-4D61-9ED0-C5541D84F2B7}"/>
              </a:ext>
            </a:extLst>
          </p:cNvPr>
          <p:cNvSpPr>
            <a:spLocks noGrp="1"/>
          </p:cNvSpPr>
          <p:nvPr>
            <p:ph sz="quarter" idx="16" hasCustomPrompt="1"/>
          </p:nvPr>
        </p:nvSpPr>
        <p:spPr>
          <a:xfrm>
            <a:off x="8128000" y="2863850"/>
            <a:ext cx="3200399"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Text Placeholder 2">
            <a:extLst>
              <a:ext uri="{FF2B5EF4-FFF2-40B4-BE49-F238E27FC236}">
                <a16:creationId xmlns:a16="http://schemas.microsoft.com/office/drawing/2014/main" id="{34700F9B-43D8-4071-B287-4B3AB8316FB1}"/>
              </a:ext>
            </a:extLst>
          </p:cNvPr>
          <p:cNvSpPr>
            <a:spLocks noGrp="1"/>
          </p:cNvSpPr>
          <p:nvPr>
            <p:ph type="body" sz="quarter" idx="17" hasCustomPrompt="1"/>
          </p:nvPr>
        </p:nvSpPr>
        <p:spPr>
          <a:xfrm>
            <a:off x="8128256" y="2112831"/>
            <a:ext cx="3200144"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Add Subtitle</a:t>
            </a:r>
          </a:p>
        </p:txBody>
      </p:sp>
      <p:sp>
        <p:nvSpPr>
          <p:cNvPr id="10" name="Inhaltsplatzhalter 7">
            <a:extLst>
              <a:ext uri="{FF2B5EF4-FFF2-40B4-BE49-F238E27FC236}">
                <a16:creationId xmlns:a16="http://schemas.microsoft.com/office/drawing/2014/main" id="{1D4ADBEB-BCB6-444F-8DBD-D818AAC60C3E}"/>
              </a:ext>
            </a:extLst>
          </p:cNvPr>
          <p:cNvSpPr>
            <a:spLocks noGrp="1"/>
          </p:cNvSpPr>
          <p:nvPr>
            <p:ph sz="quarter" idx="18" hasCustomPrompt="1"/>
          </p:nvPr>
        </p:nvSpPr>
        <p:spPr>
          <a:xfrm>
            <a:off x="4511589" y="2870300"/>
            <a:ext cx="3200399" cy="3130350"/>
          </a:xfrm>
          <a:prstGeom prst="rect">
            <a:avLst/>
          </a:prstGeom>
          <a:ln>
            <a:solidFill>
              <a:schemeClr val="accent3"/>
            </a:solidFill>
          </a:ln>
        </p:spPr>
        <p:txBody>
          <a:bodyPr lIns="180000" tIns="180000" rIns="180000" bIns="18000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2" name="Text Placeholder 2">
            <a:extLst>
              <a:ext uri="{FF2B5EF4-FFF2-40B4-BE49-F238E27FC236}">
                <a16:creationId xmlns:a16="http://schemas.microsoft.com/office/drawing/2014/main" id="{9469EBAC-D37D-451B-A218-9D32AA322015}"/>
              </a:ext>
            </a:extLst>
          </p:cNvPr>
          <p:cNvSpPr>
            <a:spLocks noGrp="1"/>
          </p:cNvSpPr>
          <p:nvPr>
            <p:ph type="body" sz="quarter" idx="19" hasCustomPrompt="1"/>
          </p:nvPr>
        </p:nvSpPr>
        <p:spPr>
          <a:xfrm>
            <a:off x="4511845" y="2119281"/>
            <a:ext cx="3200144" cy="432396"/>
          </a:xfrm>
          <a:prstGeom prst="rect">
            <a:avLst/>
          </a:prstGeom>
          <a:solidFill>
            <a:srgbClr val="009A44"/>
          </a:solidFill>
        </p:spPr>
        <p:txBody>
          <a:bodyPr bIns="0" anchor="ctr"/>
          <a:lstStyle>
            <a:lvl1pPr marL="0" indent="0" algn="ctr">
              <a:lnSpc>
                <a:spcPct val="101000"/>
              </a:lnSpc>
              <a:spcAft>
                <a:spcPts val="0"/>
              </a:spcAft>
              <a:buNone/>
              <a:defRPr sz="1400" b="1">
                <a:solidFill>
                  <a:schemeClr val="bg1"/>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dirty="0"/>
              <a:t>Add Subtitle</a:t>
            </a:r>
          </a:p>
        </p:txBody>
      </p:sp>
    </p:spTree>
    <p:extLst>
      <p:ext uri="{BB962C8B-B14F-4D97-AF65-F5344CB8AC3E}">
        <p14:creationId xmlns:p14="http://schemas.microsoft.com/office/powerpoint/2010/main" val="130479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864000" y="576000"/>
            <a:ext cx="10464400" cy="580019"/>
          </a:xfrm>
          <a:prstGeom prst="rect">
            <a:avLst/>
          </a:prstGeom>
          <a:ln w="31750" cap="rnd">
            <a:noFill/>
          </a:ln>
        </p:spPr>
        <p:txBody>
          <a:bodyPr vert="horz" wrap="square" lIns="0" tIns="0" rIns="0" bIns="0" rtlCol="0" anchor="t">
            <a:noAutofit/>
          </a:bodyPr>
          <a:lstStyle>
            <a:lvl1pPr>
              <a:defRPr/>
            </a:lvl1pPr>
          </a:lstStyle>
          <a:p>
            <a:pPr marL="0" lvl="0"/>
            <a:r>
              <a:rPr lang="en-US" dirty="0"/>
              <a:t>Add Title</a:t>
            </a:r>
          </a:p>
        </p:txBody>
      </p:sp>
      <p:sp>
        <p:nvSpPr>
          <p:cNvPr id="5" name="Textplatzhalter 6">
            <a:extLst>
              <a:ext uri="{FF2B5EF4-FFF2-40B4-BE49-F238E27FC236}">
                <a16:creationId xmlns:a16="http://schemas.microsoft.com/office/drawing/2014/main" id="{A3957A4C-9E3F-4905-9276-E7230CE9E728}"/>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dirty="0"/>
              <a:t>Foot Note</a:t>
            </a:r>
          </a:p>
        </p:txBody>
      </p:sp>
    </p:spTree>
    <p:extLst>
      <p:ext uri="{BB962C8B-B14F-4D97-AF65-F5344CB8AC3E}">
        <p14:creationId xmlns:p14="http://schemas.microsoft.com/office/powerpoint/2010/main" val="322716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image" Target="../media/image3.jpe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theme" Target="../theme/theme2.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FB129FF7-B1E5-4B15-AAB6-AB91287A1FE3}"/>
              </a:ext>
            </a:extLst>
          </p:cNvPr>
          <p:cNvSpPr>
            <a:spLocks noGrp="1"/>
          </p:cNvSpPr>
          <p:nvPr>
            <p:ph type="title"/>
          </p:nvPr>
        </p:nvSpPr>
        <p:spPr>
          <a:xfrm>
            <a:off x="863999" y="576000"/>
            <a:ext cx="10680187" cy="580019"/>
          </a:xfrm>
          <a:prstGeom prst="rect">
            <a:avLst/>
          </a:prstGeom>
          <a:ln w="31750" cap="rnd">
            <a:noFill/>
          </a:ln>
        </p:spPr>
        <p:txBody>
          <a:bodyPr vert="horz" wrap="square" lIns="0" tIns="0" rIns="0" bIns="0" rtlCol="0" anchor="t">
            <a:noAutofit/>
          </a:bodyPr>
          <a:lstStyle/>
          <a:p>
            <a:pPr marL="0" lvl="0"/>
            <a:r>
              <a:rPr lang="en-US" dirty="0"/>
              <a:t>Click to edit master title</a:t>
            </a:r>
          </a:p>
        </p:txBody>
      </p:sp>
      <p:sp>
        <p:nvSpPr>
          <p:cNvPr id="22" name="Slide Number Placeholder 5">
            <a:extLst>
              <a:ext uri="{FF2B5EF4-FFF2-40B4-BE49-F238E27FC236}">
                <a16:creationId xmlns:a16="http://schemas.microsoft.com/office/drawing/2014/main" id="{D55141D1-026B-4E9F-9F35-94A69C366C13}"/>
              </a:ext>
            </a:extLst>
          </p:cNvPr>
          <p:cNvSpPr txBox="1">
            <a:spLocks/>
          </p:cNvSpPr>
          <p:nvPr userDrawn="1"/>
        </p:nvSpPr>
        <p:spPr>
          <a:xfrm>
            <a:off x="10896885" y="6426000"/>
            <a:ext cx="431800" cy="432000"/>
          </a:xfrm>
          <a:prstGeom prst="rect">
            <a:avLst/>
          </a:prstGeom>
        </p:spPr>
        <p:txBody>
          <a:bodyPr vert="horz" wrap="none" lIns="0" tIns="0" rIns="0" bIns="0" rtlCol="0" anchor="t">
            <a:noAutofit/>
          </a:bodyPr>
          <a:lstStyle>
            <a:defPPr>
              <a:defRPr lang="en-US"/>
            </a:defPPr>
            <a:lvl1pPr marL="0" algn="ctr" defTabSz="914400" rtl="0" eaLnBrk="1" fontAlgn="base"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fld id="{2C5567C4-2333-1843-91D3-E0DA93A2B0CA}" type="slidenum">
              <a:rPr lang="en-US" sz="1000" b="0" i="0" smtClean="0">
                <a:solidFill>
                  <a:srgbClr val="000000"/>
                </a:solidFill>
                <a:latin typeface="SMA Futura Global" panose="020B0502020204020303" pitchFamily="34" charset="-128"/>
                <a:ea typeface="Malgun Gothic" panose="020B0503020000020004" pitchFamily="34" charset="-127"/>
              </a:rPr>
              <a:pPr algn="r" fontAlgn="base"/>
              <a:t>‹Nr.›</a:t>
            </a:fld>
            <a:endParaRPr lang="en-US" sz="1200" b="0" i="0" dirty="0">
              <a:solidFill>
                <a:srgbClr val="000000"/>
              </a:solidFill>
              <a:latin typeface="SMA Futura Global" panose="020B0502020204020303" pitchFamily="34" charset="-128"/>
              <a:ea typeface="Malgun Gothic" panose="020B0503020000020004" pitchFamily="34" charset="-127"/>
            </a:endParaRPr>
          </a:p>
        </p:txBody>
      </p:sp>
      <p:sp>
        <p:nvSpPr>
          <p:cNvPr id="2" name="Textplatzhalter 1">
            <a:extLst>
              <a:ext uri="{FF2B5EF4-FFF2-40B4-BE49-F238E27FC236}">
                <a16:creationId xmlns:a16="http://schemas.microsoft.com/office/drawing/2014/main" id="{31B571AA-2DAE-48AB-8C54-FD3913056B22}"/>
              </a:ext>
            </a:extLst>
          </p:cNvPr>
          <p:cNvSpPr>
            <a:spLocks noGrp="1"/>
          </p:cNvSpPr>
          <p:nvPr>
            <p:ph type="body" idx="1"/>
          </p:nvPr>
        </p:nvSpPr>
        <p:spPr>
          <a:xfrm>
            <a:off x="864000" y="2118166"/>
            <a:ext cx="10669188" cy="3876234"/>
          </a:xfrm>
          <a:prstGeom prst="rect">
            <a:avLst/>
          </a:prstGeom>
        </p:spPr>
        <p:txBody>
          <a:bodyPr vert="horz" lIns="0" tIns="0" rIns="0" bIns="0" rtlCol="0">
            <a:noAutofit/>
          </a:body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pic>
        <p:nvPicPr>
          <p:cNvPr id="24" name="Picture 1">
            <a:extLst>
              <a:ext uri="{FF2B5EF4-FFF2-40B4-BE49-F238E27FC236}">
                <a16:creationId xmlns:a16="http://schemas.microsoft.com/office/drawing/2014/main" id="{403AFB5A-4C32-42DA-A442-C172138A60C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444058" y="6420062"/>
            <a:ext cx="100129" cy="198985"/>
          </a:xfrm>
          <a:prstGeom prst="rect">
            <a:avLst/>
          </a:prstGeom>
        </p:spPr>
      </p:pic>
    </p:spTree>
    <p:extLst>
      <p:ext uri="{BB962C8B-B14F-4D97-AF65-F5344CB8AC3E}">
        <p14:creationId xmlns:p14="http://schemas.microsoft.com/office/powerpoint/2010/main" val="3899447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hf hdr="0"/>
  <p:txStyles>
    <p:titleStyle>
      <a:lvl1pPr algn="l" defTabSz="914377" rtl="0" eaLnBrk="1" fontAlgn="base" latinLnBrk="0" hangingPunct="1">
        <a:lnSpc>
          <a:spcPct val="101000"/>
        </a:lnSpc>
        <a:spcBef>
          <a:spcPct val="0"/>
        </a:spcBef>
        <a:buNone/>
        <a:defRPr lang="en-US" sz="2800" b="0" i="0" kern="1200" cap="none" baseline="0" dirty="0" smtClean="0">
          <a:solidFill>
            <a:srgbClr val="000000"/>
          </a:solidFill>
          <a:latin typeface="Roboto" panose="02000000000000000000" pitchFamily="2" charset="0"/>
          <a:ea typeface="Roboto" panose="02000000000000000000" pitchFamily="2" charset="0"/>
          <a:cs typeface="Malgun Gothic Semilight" panose="020B0502040204020203" pitchFamily="34" charset="-128"/>
        </a:defRPr>
      </a:lvl1pPr>
    </p:titleStyle>
    <p:bodyStyle>
      <a:lvl1pPr marL="0" indent="0" algn="l" defTabSz="914377" rtl="0" eaLnBrk="1" fontAlgn="base" latinLnBrk="0" hangingPunct="1">
        <a:lnSpc>
          <a:spcPct val="117000"/>
        </a:lnSpc>
        <a:spcBef>
          <a:spcPts val="0"/>
        </a:spcBef>
        <a:spcAft>
          <a:spcPts val="1400"/>
        </a:spcAft>
        <a:buClr>
          <a:schemeClr val="accent2"/>
        </a:buClr>
        <a:buFont typeface="Arial" panose="020B0604020202020204" pitchFamily="34" charset="0"/>
        <a:buNone/>
        <a:defRPr sz="1400" b="0" kern="1200">
          <a:solidFill>
            <a:srgbClr val="000000"/>
          </a:solidFill>
          <a:latin typeface="Roboto" panose="02000000000000000000" pitchFamily="2" charset="0"/>
          <a:ea typeface="Roboto" panose="02000000000000000000" pitchFamily="2" charset="0"/>
          <a:cs typeface="+mn-cs"/>
        </a:defRPr>
      </a:lvl1pPr>
      <a:lvl2pPr marL="0" indent="0" algn="l" defTabSz="914377" rtl="0" eaLnBrk="1" fontAlgn="base" latinLnBrk="0" hangingPunct="1">
        <a:lnSpc>
          <a:spcPct val="117000"/>
        </a:lnSpc>
        <a:spcBef>
          <a:spcPts val="0"/>
        </a:spcBef>
        <a:spcAft>
          <a:spcPts val="1200"/>
        </a:spcAft>
        <a:buClr>
          <a:schemeClr val="accent2"/>
        </a:buClr>
        <a:buFont typeface="Arial" panose="020B0604020202020204" pitchFamily="34" charset="0"/>
        <a:buNone/>
        <a:defRPr lang="en-US" sz="1200" kern="1200" dirty="0">
          <a:solidFill>
            <a:srgbClr val="000000"/>
          </a:solidFill>
          <a:latin typeface="Roboto" panose="02000000000000000000" pitchFamily="2" charset="0"/>
          <a:ea typeface="Roboto" panose="02000000000000000000" pitchFamily="2" charset="0"/>
          <a:cs typeface="+mn-cs"/>
        </a:defRPr>
      </a:lvl2pPr>
      <a:lvl3pPr marL="647984" indent="-215995" algn="l" defTabSz="914377" rtl="0" eaLnBrk="1" fontAlgn="base" latinLnBrk="0" hangingPunct="1">
        <a:lnSpc>
          <a:spcPct val="117000"/>
        </a:lnSpc>
        <a:spcBef>
          <a:spcPts val="0"/>
        </a:spcBef>
        <a:spcAft>
          <a:spcPts val="1000"/>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3pPr>
      <a:lvl4pPr marL="863978"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4pPr>
      <a:lvl5pPr marL="1079973"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5pPr>
      <a:lvl6pPr marL="1295968"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6pPr>
      <a:lvl7pPr marL="1511962"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7pPr>
      <a:lvl8pPr marL="1727957"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8pPr>
      <a:lvl9pPr marL="1943951"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7" pos="9475">
          <p15:clr>
            <a:srgbClr val="C35EA4"/>
          </p15:clr>
        </p15:guide>
        <p15:guide id="24" pos="7265" userDrawn="1">
          <p15:clr>
            <a:srgbClr val="C35EA4"/>
          </p15:clr>
        </p15:guide>
        <p15:guide id="25" pos="544">
          <p15:clr>
            <a:srgbClr val="C35EA4"/>
          </p15:clr>
        </p15:guide>
        <p15:guide id="40" orient="horz" pos="1804">
          <p15:clr>
            <a:srgbClr val="FDE53C"/>
          </p15:clr>
        </p15:guide>
        <p15:guide id="42" orient="horz" pos="362">
          <p15:clr>
            <a:srgbClr val="C35EA4"/>
          </p15:clr>
        </p15:guide>
        <p15:guide id="45" orient="horz" pos="4048">
          <p15:clr>
            <a:srgbClr val="C35EA4"/>
          </p15:clr>
        </p15:guide>
        <p15:guide id="49" orient="horz" pos="3776">
          <p15:clr>
            <a:srgbClr val="FDE53C"/>
          </p15:clr>
        </p15:guide>
        <p15:guide id="50" pos="3840">
          <p15:clr>
            <a:srgbClr val="FDE53C"/>
          </p15:clr>
        </p15:guide>
        <p15:guide id="51" pos="3704">
          <p15:clr>
            <a:srgbClr val="FDE53C"/>
          </p15:clr>
        </p15:guide>
        <p15:guide id="52" pos="3976">
          <p15:clr>
            <a:srgbClr val="FDE53C"/>
          </p15:clr>
        </p15:guide>
        <p15:guide id="53" pos="2560">
          <p15:clr>
            <a:srgbClr val="FDE53C"/>
          </p15:clr>
        </p15:guide>
        <p15:guide id="54" pos="2833">
          <p15:clr>
            <a:srgbClr val="FDE53C"/>
          </p15:clr>
        </p15:guide>
        <p15:guide id="55" pos="4847">
          <p15:clr>
            <a:srgbClr val="FDE53C"/>
          </p15:clr>
        </p15:guide>
        <p15:guide id="56" pos="5120">
          <p15:clr>
            <a:srgbClr val="FDE53C"/>
          </p15:clr>
        </p15:guide>
        <p15:guide id="57" pos="2693">
          <p15:clr>
            <a:srgbClr val="FDE53C"/>
          </p15:clr>
        </p15:guide>
        <p15:guide id="58" pos="4987">
          <p15:clr>
            <a:srgbClr val="FDE53C"/>
          </p15:clr>
        </p15:guide>
        <p15:guide id="60" pos="5433">
          <p15:clr>
            <a:srgbClr val="5ACBF0"/>
          </p15:clr>
        </p15:guide>
        <p15:guide id="61" orient="horz" pos="1325">
          <p15:clr>
            <a:srgbClr val="FDE53C"/>
          </p15:clr>
        </p15:guide>
        <p15:guide id="62" orient="horz" pos="2032">
          <p15:clr>
            <a:srgbClr val="5ACBF0"/>
          </p15:clr>
        </p15:guide>
        <p15:guide id="63" pos="424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FB129FF7-B1E5-4B15-AAB6-AB91287A1FE3}"/>
              </a:ext>
            </a:extLst>
          </p:cNvPr>
          <p:cNvSpPr>
            <a:spLocks noGrp="1"/>
          </p:cNvSpPr>
          <p:nvPr>
            <p:ph type="title"/>
          </p:nvPr>
        </p:nvSpPr>
        <p:spPr>
          <a:xfrm>
            <a:off x="352461" y="576000"/>
            <a:ext cx="11191726" cy="580019"/>
          </a:xfrm>
          <a:prstGeom prst="rect">
            <a:avLst/>
          </a:prstGeom>
          <a:ln w="31750" cap="rnd">
            <a:noFill/>
          </a:ln>
        </p:spPr>
        <p:txBody>
          <a:bodyPr vert="horz" wrap="square" lIns="0" tIns="0" rIns="0" bIns="0" rtlCol="0" anchor="t">
            <a:noAutofit/>
          </a:bodyPr>
          <a:lstStyle/>
          <a:p>
            <a:pPr marL="0" lvl="0"/>
            <a:r>
              <a:rPr lang="en-US"/>
              <a:t>Click to edit master title</a:t>
            </a:r>
          </a:p>
        </p:txBody>
      </p:sp>
      <p:sp>
        <p:nvSpPr>
          <p:cNvPr id="2" name="Textplatzhalter 1">
            <a:extLst>
              <a:ext uri="{FF2B5EF4-FFF2-40B4-BE49-F238E27FC236}">
                <a16:creationId xmlns:a16="http://schemas.microsoft.com/office/drawing/2014/main" id="{31B571AA-2DAE-48AB-8C54-FD3913056B22}"/>
              </a:ext>
            </a:extLst>
          </p:cNvPr>
          <p:cNvSpPr>
            <a:spLocks noGrp="1"/>
          </p:cNvSpPr>
          <p:nvPr>
            <p:ph type="body" idx="1"/>
          </p:nvPr>
        </p:nvSpPr>
        <p:spPr>
          <a:xfrm>
            <a:off x="352460" y="1276918"/>
            <a:ext cx="11191726" cy="4328354"/>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pic>
        <p:nvPicPr>
          <p:cNvPr id="24" name="Picture 1">
            <a:extLst>
              <a:ext uri="{FF2B5EF4-FFF2-40B4-BE49-F238E27FC236}">
                <a16:creationId xmlns:a16="http://schemas.microsoft.com/office/drawing/2014/main" id="{403AFB5A-4C32-42DA-A442-C172138A60C4}"/>
              </a:ext>
            </a:extLst>
          </p:cNvPr>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11470498" y="6439419"/>
            <a:ext cx="100129" cy="198985"/>
          </a:xfrm>
          <a:prstGeom prst="rect">
            <a:avLst/>
          </a:prstGeom>
        </p:spPr>
      </p:pic>
      <p:sp>
        <p:nvSpPr>
          <p:cNvPr id="3" name="Datumsplatzhalter 2">
            <a:extLst>
              <a:ext uri="{FF2B5EF4-FFF2-40B4-BE49-F238E27FC236}">
                <a16:creationId xmlns:a16="http://schemas.microsoft.com/office/drawing/2014/main" id="{5EDB8172-494F-4A14-A8D6-90B8086ABB78}"/>
              </a:ext>
            </a:extLst>
          </p:cNvPr>
          <p:cNvSpPr>
            <a:spLocks noGrp="1"/>
          </p:cNvSpPr>
          <p:nvPr>
            <p:ph type="dt" sz="half" idx="2"/>
          </p:nvPr>
        </p:nvSpPr>
        <p:spPr>
          <a:xfrm>
            <a:off x="1782618" y="6356350"/>
            <a:ext cx="14501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BF5DE-3241-4394-AC3B-BF13D95EA6EF}" type="datetimeFigureOut">
              <a:rPr lang="de-DE" smtClean="0"/>
              <a:t>16.08.23</a:t>
            </a:fld>
            <a:endParaRPr lang="de-DE"/>
          </a:p>
        </p:txBody>
      </p:sp>
      <p:sp>
        <p:nvSpPr>
          <p:cNvPr id="4" name="Fußzeilenplatzhalter 3">
            <a:extLst>
              <a:ext uri="{FF2B5EF4-FFF2-40B4-BE49-F238E27FC236}">
                <a16:creationId xmlns:a16="http://schemas.microsoft.com/office/drawing/2014/main" id="{FC3268D2-43C7-4D2C-858B-145B86796E26}"/>
              </a:ext>
            </a:extLst>
          </p:cNvPr>
          <p:cNvSpPr>
            <a:spLocks noGrp="1"/>
          </p:cNvSpPr>
          <p:nvPr>
            <p:ph type="ftr" sz="quarter" idx="3"/>
          </p:nvPr>
        </p:nvSpPr>
        <p:spPr>
          <a:xfrm>
            <a:off x="3349425" y="6356350"/>
            <a:ext cx="514447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5" name="Foliennummernplatzhalter 4">
            <a:extLst>
              <a:ext uri="{FF2B5EF4-FFF2-40B4-BE49-F238E27FC236}">
                <a16:creationId xmlns:a16="http://schemas.microsoft.com/office/drawing/2014/main" id="{302B5640-E49C-41C8-BD5D-CFFEE769E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9EEEAD9-8ADB-43A0-9444-86EA5478F10F}" type="slidenum">
              <a:rPr lang="de-DE" smtClean="0"/>
              <a:pPr/>
              <a:t>‹Nr.›</a:t>
            </a:fld>
            <a:endParaRPr lang="de-DE"/>
          </a:p>
        </p:txBody>
      </p:sp>
      <p:pic>
        <p:nvPicPr>
          <p:cNvPr id="12" name="Picture 5">
            <a:extLst>
              <a:ext uri="{FF2B5EF4-FFF2-40B4-BE49-F238E27FC236}">
                <a16:creationId xmlns:a16="http://schemas.microsoft.com/office/drawing/2014/main" id="{F00B3F16-5899-4804-9E5D-DE5C2FC664A0}"/>
              </a:ext>
            </a:extLst>
          </p:cNvPr>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331586" y="6329744"/>
            <a:ext cx="1069455" cy="291786"/>
          </a:xfrm>
          <a:prstGeom prst="rect">
            <a:avLst/>
          </a:prstGeom>
        </p:spPr>
      </p:pic>
      <p:sp>
        <p:nvSpPr>
          <p:cNvPr id="6" name="Slide Number Placeholder 5">
            <a:extLst>
              <a:ext uri="{FF2B5EF4-FFF2-40B4-BE49-F238E27FC236}">
                <a16:creationId xmlns:a16="http://schemas.microsoft.com/office/drawing/2014/main" id="{71EF19C3-24AB-3D5D-BA3E-53920A23E31E}"/>
              </a:ext>
            </a:extLst>
          </p:cNvPr>
          <p:cNvSpPr txBox="1">
            <a:spLocks/>
          </p:cNvSpPr>
          <p:nvPr userDrawn="1"/>
        </p:nvSpPr>
        <p:spPr>
          <a:xfrm>
            <a:off x="10896885" y="6426000"/>
            <a:ext cx="431800" cy="432000"/>
          </a:xfrm>
          <a:prstGeom prst="rect">
            <a:avLst/>
          </a:prstGeom>
        </p:spPr>
        <p:txBody>
          <a:bodyPr vert="horz" wrap="none" lIns="0" tIns="0" rIns="0" bIns="0" rtlCol="0" anchor="t">
            <a:noAutofit/>
          </a:bodyPr>
          <a:lstStyle>
            <a:defPPr>
              <a:defRPr lang="en-US"/>
            </a:defPPr>
            <a:lvl1pPr marL="0" algn="ctr" defTabSz="914400" rtl="0" eaLnBrk="1" fontAlgn="base"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fld id="{2C5567C4-2333-1843-91D3-E0DA93A2B0CA}" type="slidenum">
              <a:rPr lang="en-US" sz="1000" b="0" i="0" smtClean="0">
                <a:solidFill>
                  <a:srgbClr val="000000"/>
                </a:solidFill>
                <a:latin typeface="SMA Futura Global" panose="020B0502020204020303" pitchFamily="34" charset="-128"/>
                <a:ea typeface="Malgun Gothic" panose="020B0503020000020004" pitchFamily="34" charset="-127"/>
              </a:rPr>
              <a:pPr algn="r" fontAlgn="base"/>
              <a:t>‹Nr.›</a:t>
            </a:fld>
            <a:endParaRPr lang="en-US" sz="1200" b="0" i="0" dirty="0">
              <a:solidFill>
                <a:srgbClr val="000000"/>
              </a:solidFill>
              <a:latin typeface="SMA Futura Global" panose="020B0502020204020303" pitchFamily="34" charset="-128"/>
              <a:ea typeface="Malgun Gothic" panose="020B0503020000020004" pitchFamily="34" charset="-127"/>
            </a:endParaRPr>
          </a:p>
        </p:txBody>
      </p:sp>
      <p:pic>
        <p:nvPicPr>
          <p:cNvPr id="8" name="Picture 1">
            <a:extLst>
              <a:ext uri="{FF2B5EF4-FFF2-40B4-BE49-F238E27FC236}">
                <a16:creationId xmlns:a16="http://schemas.microsoft.com/office/drawing/2014/main" id="{618B7AE7-93F4-5B75-1138-35B4EFB71C03}"/>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444058" y="6420062"/>
            <a:ext cx="100129" cy="198985"/>
          </a:xfrm>
          <a:prstGeom prst="rect">
            <a:avLst/>
          </a:prstGeom>
        </p:spPr>
      </p:pic>
    </p:spTree>
    <p:extLst>
      <p:ext uri="{BB962C8B-B14F-4D97-AF65-F5344CB8AC3E}">
        <p14:creationId xmlns:p14="http://schemas.microsoft.com/office/powerpoint/2010/main" val="39472948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Lst>
  <p:hf hdr="0"/>
  <p:txStyles>
    <p:titleStyle>
      <a:lvl1pPr algn="l" defTabSz="914377" rtl="0" eaLnBrk="1" fontAlgn="base" latinLnBrk="0" hangingPunct="1">
        <a:lnSpc>
          <a:spcPct val="101000"/>
        </a:lnSpc>
        <a:spcBef>
          <a:spcPct val="0"/>
        </a:spcBef>
        <a:buNone/>
        <a:defRPr lang="en-US" sz="2800" b="0" i="0" kern="1200" cap="none" baseline="0" dirty="0" smtClean="0">
          <a:solidFill>
            <a:srgbClr val="000000"/>
          </a:solidFill>
          <a:latin typeface="Roboto" panose="02000000000000000000" pitchFamily="2" charset="0"/>
          <a:ea typeface="Roboto" panose="02000000000000000000" pitchFamily="2" charset="0"/>
          <a:cs typeface="Malgun Gothic Semilight" panose="020B0502040204020203" pitchFamily="34" charset="-128"/>
        </a:defRPr>
      </a:lvl1pPr>
    </p:titleStyle>
    <p:bodyStyle>
      <a:lvl1pPr marL="0" indent="0" algn="l" defTabSz="914377" rtl="0" eaLnBrk="1" fontAlgn="base" latinLnBrk="0" hangingPunct="1">
        <a:lnSpc>
          <a:spcPct val="117000"/>
        </a:lnSpc>
        <a:spcBef>
          <a:spcPts val="0"/>
        </a:spcBef>
        <a:spcAft>
          <a:spcPts val="1400"/>
        </a:spcAft>
        <a:buClr>
          <a:schemeClr val="accent2"/>
        </a:buClr>
        <a:buFont typeface="Arial" panose="020B0604020202020204" pitchFamily="34" charset="0"/>
        <a:buNone/>
        <a:defRPr sz="1400" b="0" kern="1200">
          <a:solidFill>
            <a:srgbClr val="000000"/>
          </a:solidFill>
          <a:latin typeface="Roboto" panose="02000000000000000000" pitchFamily="2" charset="0"/>
          <a:ea typeface="Roboto" panose="02000000000000000000" pitchFamily="2" charset="0"/>
          <a:cs typeface="+mn-cs"/>
        </a:defRPr>
      </a:lvl1pPr>
      <a:lvl2pPr marL="0" indent="0" algn="l" defTabSz="914377" rtl="0" eaLnBrk="1" fontAlgn="base" latinLnBrk="0" hangingPunct="1">
        <a:lnSpc>
          <a:spcPct val="117000"/>
        </a:lnSpc>
        <a:spcBef>
          <a:spcPts val="0"/>
        </a:spcBef>
        <a:spcAft>
          <a:spcPts val="1200"/>
        </a:spcAft>
        <a:buClr>
          <a:schemeClr val="accent2"/>
        </a:buClr>
        <a:buFont typeface="Arial" panose="020B0604020202020204" pitchFamily="34" charset="0"/>
        <a:buNone/>
        <a:defRPr lang="en-US" sz="1200" kern="1200" dirty="0">
          <a:solidFill>
            <a:srgbClr val="000000"/>
          </a:solidFill>
          <a:latin typeface="Roboto" panose="02000000000000000000" pitchFamily="2" charset="0"/>
          <a:ea typeface="Roboto" panose="02000000000000000000" pitchFamily="2" charset="0"/>
          <a:cs typeface="+mn-cs"/>
        </a:defRPr>
      </a:lvl2pPr>
      <a:lvl3pPr marL="647984" indent="-215995" algn="l" defTabSz="914377" rtl="0" eaLnBrk="1" fontAlgn="base" latinLnBrk="0" hangingPunct="1">
        <a:lnSpc>
          <a:spcPct val="117000"/>
        </a:lnSpc>
        <a:spcBef>
          <a:spcPts val="0"/>
        </a:spcBef>
        <a:spcAft>
          <a:spcPts val="1000"/>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3pPr>
      <a:lvl4pPr marL="863978"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4pPr>
      <a:lvl5pPr marL="1079973"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5pPr>
      <a:lvl6pPr marL="1295968"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6pPr>
      <a:lvl7pPr marL="1511962"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7pPr>
      <a:lvl8pPr marL="1727957"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8pPr>
      <a:lvl9pPr marL="1943951"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4" pos="7197">
          <p15:clr>
            <a:srgbClr val="C35EA4"/>
          </p15:clr>
        </p15:guide>
        <p15:guide id="25" pos="483">
          <p15:clr>
            <a:srgbClr val="C35EA4"/>
          </p15:clr>
        </p15:guide>
        <p15:guide id="42" orient="horz" pos="391">
          <p15:clr>
            <a:srgbClr val="C35EA4"/>
          </p15:clr>
        </p15:guide>
        <p15:guide id="45" orient="horz" pos="3748">
          <p15:clr>
            <a:srgbClr val="C35EA4"/>
          </p15:clr>
        </p15:guide>
        <p15:guide id="46" pos="7265"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Grafik 64" descr="Ein Bild, das Gras, draußen, Natur, Hochland enthält.&#10;&#10;Automatisch generierte Beschreibung">
            <a:extLst>
              <a:ext uri="{FF2B5EF4-FFF2-40B4-BE49-F238E27FC236}">
                <a16:creationId xmlns:a16="http://schemas.microsoft.com/office/drawing/2014/main" id="{95D6E4FB-A563-4ED3-9F9A-F146324F91D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gray">
          <a:xfrm>
            <a:off x="0" y="0"/>
            <a:ext cx="12192000" cy="6858000"/>
          </a:xfrm>
          <a:prstGeom prst="rect">
            <a:avLst/>
          </a:prstGeom>
        </p:spPr>
      </p:pic>
      <p:sp>
        <p:nvSpPr>
          <p:cNvPr id="13" name="Freihandform: Form 12">
            <a:extLst>
              <a:ext uri="{FF2B5EF4-FFF2-40B4-BE49-F238E27FC236}">
                <a16:creationId xmlns:a16="http://schemas.microsoft.com/office/drawing/2014/main" id="{C28B95E0-B63B-46B2-8537-DA05EBEE8137}"/>
              </a:ext>
            </a:extLst>
          </p:cNvPr>
          <p:cNvSpPr/>
          <p:nvPr/>
        </p:nvSpPr>
        <p:spPr bwMode="gray">
          <a:xfrm>
            <a:off x="18893027" y="-4256107"/>
            <a:ext cx="425450" cy="1000125"/>
          </a:xfrm>
          <a:custGeom>
            <a:avLst/>
            <a:gdLst>
              <a:gd name="connsiteX0" fmla="*/ 263525 w 425450"/>
              <a:gd name="connsiteY0" fmla="*/ 0 h 1000125"/>
              <a:gd name="connsiteX1" fmla="*/ 0 w 425450"/>
              <a:gd name="connsiteY1" fmla="*/ 536575 h 1000125"/>
              <a:gd name="connsiteX2" fmla="*/ 133350 w 425450"/>
              <a:gd name="connsiteY2" fmla="*/ 536575 h 1000125"/>
              <a:gd name="connsiteX3" fmla="*/ 133350 w 425450"/>
              <a:gd name="connsiteY3" fmla="*/ 1000125 h 1000125"/>
              <a:gd name="connsiteX4" fmla="*/ 425450 w 425450"/>
              <a:gd name="connsiteY4" fmla="*/ 454025 h 1000125"/>
              <a:gd name="connsiteX5" fmla="*/ 257175 w 425450"/>
              <a:gd name="connsiteY5" fmla="*/ 454025 h 1000125"/>
              <a:gd name="connsiteX6" fmla="*/ 263525 w 425450"/>
              <a:gd name="connsiteY6"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450" h="1000125">
                <a:moveTo>
                  <a:pt x="263525" y="0"/>
                </a:moveTo>
                <a:lnTo>
                  <a:pt x="0" y="536575"/>
                </a:lnTo>
                <a:lnTo>
                  <a:pt x="133350" y="536575"/>
                </a:lnTo>
                <a:lnTo>
                  <a:pt x="133350" y="1000125"/>
                </a:lnTo>
                <a:lnTo>
                  <a:pt x="425450" y="454025"/>
                </a:lnTo>
                <a:lnTo>
                  <a:pt x="257175" y="454025"/>
                </a:lnTo>
                <a:cubicBezTo>
                  <a:pt x="259292" y="302683"/>
                  <a:pt x="261408" y="151342"/>
                  <a:pt x="263525"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de-DE" sz="3000" b="0" i="0" u="none" strike="noStrike" kern="1200" cap="none" spc="0" normalizeH="0" baseline="0" noProof="0">
              <a:ln>
                <a:noFill/>
              </a:ln>
              <a:solidFill>
                <a:srgbClr val="D0CFCD"/>
              </a:solidFill>
              <a:effectLst/>
              <a:uLnTx/>
              <a:uFillTx/>
              <a:latin typeface="Roboto" pitchFamily="2" charset="0"/>
              <a:ea typeface="Roboto" pitchFamily="2" charset="0"/>
            </a:endParaRPr>
          </a:p>
        </p:txBody>
      </p:sp>
      <p:grpSp>
        <p:nvGrpSpPr>
          <p:cNvPr id="14" name="Gruppieren 13">
            <a:extLst>
              <a:ext uri="{FF2B5EF4-FFF2-40B4-BE49-F238E27FC236}">
                <a16:creationId xmlns:a16="http://schemas.microsoft.com/office/drawing/2014/main" id="{5B313623-F3DC-416D-BB40-3AAF6ED6B3DA}"/>
              </a:ext>
            </a:extLst>
          </p:cNvPr>
          <p:cNvGrpSpPr/>
          <p:nvPr/>
        </p:nvGrpSpPr>
        <p:grpSpPr bwMode="gray">
          <a:xfrm flipV="1">
            <a:off x="11400115" y="4593893"/>
            <a:ext cx="79109" cy="2245105"/>
            <a:chOff x="11387136" y="-668170"/>
            <a:chExt cx="79109" cy="2245105"/>
          </a:xfrm>
        </p:grpSpPr>
        <p:grpSp>
          <p:nvGrpSpPr>
            <p:cNvPr id="15" name="Gruppieren 14">
              <a:extLst>
                <a:ext uri="{FF2B5EF4-FFF2-40B4-BE49-F238E27FC236}">
                  <a16:creationId xmlns:a16="http://schemas.microsoft.com/office/drawing/2014/main" id="{39A2ACA6-BBDE-43E2-BB47-F249BB2CD1AD}"/>
                </a:ext>
              </a:extLst>
            </p:cNvPr>
            <p:cNvGrpSpPr/>
            <p:nvPr/>
          </p:nvGrpSpPr>
          <p:grpSpPr bwMode="gray">
            <a:xfrm>
              <a:off x="11387136" y="914401"/>
              <a:ext cx="79109" cy="662534"/>
              <a:chOff x="11425237" y="938759"/>
              <a:chExt cx="76200" cy="638175"/>
            </a:xfrm>
          </p:grpSpPr>
          <p:grpSp>
            <p:nvGrpSpPr>
              <p:cNvPr id="17" name="Gruppieren 16">
                <a:extLst>
                  <a:ext uri="{FF2B5EF4-FFF2-40B4-BE49-F238E27FC236}">
                    <a16:creationId xmlns:a16="http://schemas.microsoft.com/office/drawing/2014/main" id="{D40A03AF-B3FA-4191-ADC3-6403E8345C1C}"/>
                  </a:ext>
                </a:extLst>
              </p:cNvPr>
              <p:cNvGrpSpPr/>
              <p:nvPr/>
            </p:nvGrpSpPr>
            <p:grpSpPr bwMode="gray">
              <a:xfrm>
                <a:off x="11425237" y="938759"/>
                <a:ext cx="76200" cy="76200"/>
                <a:chOff x="11425237" y="700634"/>
                <a:chExt cx="76200" cy="76200"/>
              </a:xfrm>
            </p:grpSpPr>
            <p:sp>
              <p:nvSpPr>
                <p:cNvPr id="26" name="Freihandform: Form 25">
                  <a:extLst>
                    <a:ext uri="{FF2B5EF4-FFF2-40B4-BE49-F238E27FC236}">
                      <a16:creationId xmlns:a16="http://schemas.microsoft.com/office/drawing/2014/main" id="{A088FD75-C77B-47CB-8D27-89D842085F5A}"/>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endParaRPr>
                </a:p>
              </p:txBody>
            </p:sp>
            <p:sp>
              <p:nvSpPr>
                <p:cNvPr id="27" name="Freihandform: Form 26">
                  <a:extLst>
                    <a:ext uri="{FF2B5EF4-FFF2-40B4-BE49-F238E27FC236}">
                      <a16:creationId xmlns:a16="http://schemas.microsoft.com/office/drawing/2014/main" id="{FE7A7303-DC37-4D07-8AFF-0B2FB7D78C85}"/>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endParaRPr>
                </a:p>
              </p:txBody>
            </p:sp>
          </p:grpSp>
          <p:grpSp>
            <p:nvGrpSpPr>
              <p:cNvPr id="18" name="Gruppieren 17">
                <a:extLst>
                  <a:ext uri="{FF2B5EF4-FFF2-40B4-BE49-F238E27FC236}">
                    <a16:creationId xmlns:a16="http://schemas.microsoft.com/office/drawing/2014/main" id="{A8C0C935-01E4-4774-8F81-BEB093CFD91A}"/>
                  </a:ext>
                </a:extLst>
              </p:cNvPr>
              <p:cNvGrpSpPr/>
              <p:nvPr/>
            </p:nvGrpSpPr>
            <p:grpSpPr bwMode="gray">
              <a:xfrm>
                <a:off x="11425237" y="1500734"/>
                <a:ext cx="76200" cy="76200"/>
                <a:chOff x="11425237" y="1500734"/>
                <a:chExt cx="76200" cy="76200"/>
              </a:xfrm>
            </p:grpSpPr>
            <p:sp>
              <p:nvSpPr>
                <p:cNvPr id="24" name="Freihandform: Form 23">
                  <a:extLst>
                    <a:ext uri="{FF2B5EF4-FFF2-40B4-BE49-F238E27FC236}">
                      <a16:creationId xmlns:a16="http://schemas.microsoft.com/office/drawing/2014/main" id="{3F3DD4AA-EE1B-4C4E-99DD-F47FAC775F33}"/>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endParaRPr>
                </a:p>
              </p:txBody>
            </p:sp>
            <p:sp>
              <p:nvSpPr>
                <p:cNvPr id="25" name="Freihandform: Form 24">
                  <a:extLst>
                    <a:ext uri="{FF2B5EF4-FFF2-40B4-BE49-F238E27FC236}">
                      <a16:creationId xmlns:a16="http://schemas.microsoft.com/office/drawing/2014/main" id="{1C0918AC-A85D-468A-945B-C139D27624F0}"/>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endParaRPr>
                </a:p>
              </p:txBody>
            </p:sp>
          </p:grpSp>
          <p:grpSp>
            <p:nvGrpSpPr>
              <p:cNvPr id="19" name="Gruppieren 18">
                <a:extLst>
                  <a:ext uri="{FF2B5EF4-FFF2-40B4-BE49-F238E27FC236}">
                    <a16:creationId xmlns:a16="http://schemas.microsoft.com/office/drawing/2014/main" id="{18792CE5-38D2-4C94-9B05-836E74E77728}"/>
                  </a:ext>
                </a:extLst>
              </p:cNvPr>
              <p:cNvGrpSpPr/>
              <p:nvPr/>
            </p:nvGrpSpPr>
            <p:grpSpPr bwMode="gray">
              <a:xfrm>
                <a:off x="11425237" y="1219746"/>
                <a:ext cx="76200" cy="76200"/>
                <a:chOff x="11425237" y="1234034"/>
                <a:chExt cx="76200" cy="76200"/>
              </a:xfrm>
            </p:grpSpPr>
            <p:sp>
              <p:nvSpPr>
                <p:cNvPr id="20" name="Freihandform: Form 19">
                  <a:extLst>
                    <a:ext uri="{FF2B5EF4-FFF2-40B4-BE49-F238E27FC236}">
                      <a16:creationId xmlns:a16="http://schemas.microsoft.com/office/drawing/2014/main" id="{DB737F1F-38BA-4034-A5BC-0EC2B8FC69BD}"/>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endParaRPr>
                </a:p>
              </p:txBody>
            </p:sp>
            <p:sp>
              <p:nvSpPr>
                <p:cNvPr id="21" name="Freihandform: Form 20">
                  <a:extLst>
                    <a:ext uri="{FF2B5EF4-FFF2-40B4-BE49-F238E27FC236}">
                      <a16:creationId xmlns:a16="http://schemas.microsoft.com/office/drawing/2014/main" id="{101AE1B2-0199-4FD1-93E8-C0DE50D089C6}"/>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endParaRPr>
                </a:p>
              </p:txBody>
            </p:sp>
            <p:sp>
              <p:nvSpPr>
                <p:cNvPr id="22" name="Freihandform: Form 21">
                  <a:extLst>
                    <a:ext uri="{FF2B5EF4-FFF2-40B4-BE49-F238E27FC236}">
                      <a16:creationId xmlns:a16="http://schemas.microsoft.com/office/drawing/2014/main" id="{57926EBE-9BC3-4432-B5D6-8299AFD76E98}"/>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endParaRPr>
                </a:p>
              </p:txBody>
            </p:sp>
            <p:sp>
              <p:nvSpPr>
                <p:cNvPr id="23" name="Freihandform: Form 22">
                  <a:extLst>
                    <a:ext uri="{FF2B5EF4-FFF2-40B4-BE49-F238E27FC236}">
                      <a16:creationId xmlns:a16="http://schemas.microsoft.com/office/drawing/2014/main" id="{6AB3ED5E-3184-480A-BF22-9E2D84FFD264}"/>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endParaRPr>
                </a:p>
              </p:txBody>
            </p:sp>
          </p:grpSp>
        </p:grpSp>
        <p:cxnSp>
          <p:nvCxnSpPr>
            <p:cNvPr id="16" name="Gerader Verbinder 15">
              <a:extLst>
                <a:ext uri="{FF2B5EF4-FFF2-40B4-BE49-F238E27FC236}">
                  <a16:creationId xmlns:a16="http://schemas.microsoft.com/office/drawing/2014/main" id="{8F02B385-4DA1-48E8-8600-FE272DFA7059}"/>
                </a:ext>
              </a:extLst>
            </p:cNvPr>
            <p:cNvCxnSpPr>
              <a:cxnSpLocks/>
            </p:cNvCxnSpPr>
            <p:nvPr/>
          </p:nvCxnSpPr>
          <p:spPr bwMode="gray">
            <a:xfrm>
              <a:off x="11432282" y="-668170"/>
              <a:ext cx="0" cy="13923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Freihandform: Form 39">
            <a:extLst>
              <a:ext uri="{FF2B5EF4-FFF2-40B4-BE49-F238E27FC236}">
                <a16:creationId xmlns:a16="http://schemas.microsoft.com/office/drawing/2014/main" id="{D5932F41-1F93-4A1E-B7B2-463038800F29}"/>
              </a:ext>
            </a:extLst>
          </p:cNvPr>
          <p:cNvSpPr/>
          <p:nvPr/>
        </p:nvSpPr>
        <p:spPr bwMode="gray">
          <a:xfrm>
            <a:off x="-13214457" y="-170377"/>
            <a:ext cx="3017212" cy="7142076"/>
          </a:xfrm>
          <a:custGeom>
            <a:avLst/>
            <a:gdLst>
              <a:gd name="connsiteX0" fmla="*/ 132207 w 3017212"/>
              <a:gd name="connsiteY0" fmla="*/ 0 h 7142076"/>
              <a:gd name="connsiteX1" fmla="*/ 3017212 w 3017212"/>
              <a:gd name="connsiteY1" fmla="*/ 3534982 h 7142076"/>
              <a:gd name="connsiteX2" fmla="*/ 0 w 3017212"/>
              <a:gd name="connsiteY2" fmla="*/ 7142076 h 7142076"/>
            </a:gdLst>
            <a:ahLst/>
            <a:cxnLst>
              <a:cxn ang="0">
                <a:pos x="connsiteX0" y="connsiteY0"/>
              </a:cxn>
              <a:cxn ang="0">
                <a:pos x="connsiteX1" y="connsiteY1"/>
              </a:cxn>
              <a:cxn ang="0">
                <a:pos x="connsiteX2" y="connsiteY2"/>
              </a:cxn>
            </a:cxnLst>
            <a:rect l="l" t="t" r="r" b="b"/>
            <a:pathLst>
              <a:path w="3017212" h="7142076">
                <a:moveTo>
                  <a:pt x="132207" y="0"/>
                </a:moveTo>
                <a:lnTo>
                  <a:pt x="3017212" y="3534982"/>
                </a:lnTo>
                <a:lnTo>
                  <a:pt x="0" y="7142076"/>
                </a:lnTo>
              </a:path>
            </a:pathLst>
          </a:custGeom>
          <a:noFill/>
          <a:ln w="720632" cap="rnd">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endParaRPr>
          </a:p>
        </p:txBody>
      </p:sp>
      <p:grpSp>
        <p:nvGrpSpPr>
          <p:cNvPr id="66" name="Gruppieren 65">
            <a:extLst>
              <a:ext uri="{FF2B5EF4-FFF2-40B4-BE49-F238E27FC236}">
                <a16:creationId xmlns:a16="http://schemas.microsoft.com/office/drawing/2014/main" id="{28D2A341-7BAD-4DF3-BF8E-C86CF402779E}"/>
              </a:ext>
            </a:extLst>
          </p:cNvPr>
          <p:cNvGrpSpPr/>
          <p:nvPr/>
        </p:nvGrpSpPr>
        <p:grpSpPr bwMode="gray">
          <a:xfrm>
            <a:off x="-5153011" y="2151349"/>
            <a:ext cx="3017212" cy="1045750"/>
            <a:chOff x="3072692" y="2381593"/>
            <a:chExt cx="3017212" cy="1045750"/>
          </a:xfrm>
        </p:grpSpPr>
        <p:sp>
          <p:nvSpPr>
            <p:cNvPr id="67" name="Titel 1">
              <a:extLst>
                <a:ext uri="{FF2B5EF4-FFF2-40B4-BE49-F238E27FC236}">
                  <a16:creationId xmlns:a16="http://schemas.microsoft.com/office/drawing/2014/main" id="{F9A6542A-7FBD-4615-934C-A797D9904CF1}"/>
                </a:ext>
              </a:extLst>
            </p:cNvPr>
            <p:cNvSpPr txBox="1">
              <a:spLocks/>
            </p:cNvSpPr>
            <p:nvPr/>
          </p:nvSpPr>
          <p:spPr bwMode="gray">
            <a:xfrm>
              <a:off x="3072692" y="2381593"/>
              <a:ext cx="3017212" cy="759442"/>
            </a:xfrm>
            <a:prstGeom prst="rect">
              <a:avLst/>
            </a:prstGeom>
          </p:spPr>
          <p:txBody>
            <a:bodyPr lIns="0" tIns="0" rIns="0" bIns="0" anchor="t" anchorCtr="0">
              <a:noAutofit/>
            </a:bodyPr>
            <a:lstStyle>
              <a:lvl1pPr algn="l" defTabSz="914377" rtl="0" eaLnBrk="1" fontAlgn="base" latinLnBrk="0" hangingPunct="1">
                <a:lnSpc>
                  <a:spcPct val="101000"/>
                </a:lnSpc>
                <a:spcBef>
                  <a:spcPct val="0"/>
                </a:spcBef>
                <a:buNone/>
                <a:defRPr lang="en-US" sz="2800" b="0" i="0" kern="1200" cap="none" baseline="0" dirty="0" smtClean="0">
                  <a:solidFill>
                    <a:srgbClr val="000000"/>
                  </a:solidFill>
                  <a:latin typeface="Roboto" panose="02000000000000000000" pitchFamily="2" charset="0"/>
                  <a:ea typeface="Roboto" panose="02000000000000000000" pitchFamily="2" charset="0"/>
                  <a:cs typeface="Malgun Gothic Semilight" panose="020B0502040204020203" pitchFamily="34" charset="-128"/>
                </a:defRPr>
              </a:lvl1pPr>
            </a:lstStyle>
            <a:p>
              <a:pPr marL="0" marR="0" lvl="0" indent="0" algn="l" defTabSz="914377" rtl="0" eaLnBrk="1" fontAlgn="base" latinLnBrk="0" hangingPunct="1">
                <a:lnSpc>
                  <a:spcPct val="101000"/>
                </a:lnSpc>
                <a:spcBef>
                  <a:spcPct val="0"/>
                </a:spcBef>
                <a:spcAft>
                  <a:spcPts val="0"/>
                </a:spcAft>
                <a:buClrTx/>
                <a:buSzTx/>
                <a:buFontTx/>
                <a:buNone/>
                <a:tabLst/>
                <a:defRPr/>
              </a:pPr>
              <a:r>
                <a:rPr kumimoji="0" lang="de-DE" sz="5400" b="1" i="0" u="none" strike="noStrike" kern="1200" cap="none" spc="0" normalizeH="0" baseline="0" noProof="0">
                  <a:ln>
                    <a:noFill/>
                  </a:ln>
                  <a:solidFill>
                    <a:srgbClr val="FFFFFF"/>
                  </a:solidFill>
                  <a:effectLst/>
                  <a:uLnTx/>
                  <a:uFillTx/>
                </a:rPr>
                <a:t>15.000</a:t>
              </a:r>
            </a:p>
          </p:txBody>
        </p:sp>
        <p:sp>
          <p:nvSpPr>
            <p:cNvPr id="68" name="Inhaltsplatzhalter 2">
              <a:extLst>
                <a:ext uri="{FF2B5EF4-FFF2-40B4-BE49-F238E27FC236}">
                  <a16:creationId xmlns:a16="http://schemas.microsoft.com/office/drawing/2014/main" id="{50CE258E-664B-4013-9807-3CE1BDFF53CF}"/>
                </a:ext>
              </a:extLst>
            </p:cNvPr>
            <p:cNvSpPr txBox="1">
              <a:spLocks/>
            </p:cNvSpPr>
            <p:nvPr/>
          </p:nvSpPr>
          <p:spPr bwMode="gray">
            <a:xfrm>
              <a:off x="3175141" y="3109432"/>
              <a:ext cx="2776843" cy="317911"/>
            </a:xfrm>
            <a:prstGeom prst="rect">
              <a:avLst/>
            </a:prstGeom>
          </p:spPr>
          <p:txBody>
            <a:bodyPr lIns="0" tIns="0" rIns="0" bIns="0" anchor="t" anchorCtr="0">
              <a:noAutofit/>
            </a:bodyPr>
            <a:lstStyle>
              <a:lvl1pPr marL="0" indent="0" algn="l" defTabSz="914377" rtl="0" eaLnBrk="1" fontAlgn="base" latinLnBrk="0" hangingPunct="1">
                <a:lnSpc>
                  <a:spcPct val="117000"/>
                </a:lnSpc>
                <a:spcBef>
                  <a:spcPts val="0"/>
                </a:spcBef>
                <a:spcAft>
                  <a:spcPts val="1400"/>
                </a:spcAft>
                <a:buClr>
                  <a:schemeClr val="accent2"/>
                </a:buClr>
                <a:buFont typeface="Arial" panose="020B0604020202020204" pitchFamily="34" charset="0"/>
                <a:buNone/>
                <a:defRPr sz="1400" b="0" kern="1200">
                  <a:solidFill>
                    <a:srgbClr val="000000"/>
                  </a:solidFill>
                  <a:latin typeface="Roboto" panose="02000000000000000000" pitchFamily="2" charset="0"/>
                  <a:ea typeface="Roboto" panose="02000000000000000000" pitchFamily="2" charset="0"/>
                  <a:cs typeface="+mn-cs"/>
                </a:defRPr>
              </a:lvl1pPr>
              <a:lvl2pPr marL="0" indent="0" algn="l" defTabSz="914377" rtl="0" eaLnBrk="1" fontAlgn="base" latinLnBrk="0" hangingPunct="1">
                <a:lnSpc>
                  <a:spcPct val="117000"/>
                </a:lnSpc>
                <a:spcBef>
                  <a:spcPts val="0"/>
                </a:spcBef>
                <a:spcAft>
                  <a:spcPts val="1200"/>
                </a:spcAft>
                <a:buClr>
                  <a:schemeClr val="accent2"/>
                </a:buClr>
                <a:buFont typeface="Arial" panose="020B0604020202020204" pitchFamily="34" charset="0"/>
                <a:buNone/>
                <a:defRPr lang="en-US" sz="1200" kern="1200" dirty="0">
                  <a:solidFill>
                    <a:srgbClr val="000000"/>
                  </a:solidFill>
                  <a:latin typeface="Roboto" panose="02000000000000000000" pitchFamily="2" charset="0"/>
                  <a:ea typeface="Roboto" panose="02000000000000000000" pitchFamily="2" charset="0"/>
                  <a:cs typeface="+mn-cs"/>
                </a:defRPr>
              </a:lvl2pPr>
              <a:lvl3pPr marL="647984" indent="-215995" algn="l" defTabSz="914377" rtl="0" eaLnBrk="1" fontAlgn="base" latinLnBrk="0" hangingPunct="1">
                <a:lnSpc>
                  <a:spcPct val="117000"/>
                </a:lnSpc>
                <a:spcBef>
                  <a:spcPts val="0"/>
                </a:spcBef>
                <a:spcAft>
                  <a:spcPts val="1000"/>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3pPr>
              <a:lvl4pPr marL="863978"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4pPr>
              <a:lvl5pPr marL="1079973"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5pPr>
              <a:lvl6pPr marL="1295968"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6pPr>
              <a:lvl7pPr marL="1511962"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7pPr>
              <a:lvl8pPr marL="1727957"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8pPr>
              <a:lvl9pPr marL="1943951"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9pPr>
            </a:lstStyle>
            <a:p>
              <a:pPr marL="0" marR="0" lvl="0" indent="0" algn="l" defTabSz="914377" rtl="0" eaLnBrk="1" fontAlgn="base" latinLnBrk="0" hangingPunct="1">
                <a:lnSpc>
                  <a:spcPct val="100000"/>
                </a:lnSpc>
                <a:spcBef>
                  <a:spcPts val="0"/>
                </a:spcBef>
                <a:spcAft>
                  <a:spcPts val="0"/>
                </a:spcAft>
                <a:buClr>
                  <a:srgbClr val="004A2C"/>
                </a:buClr>
                <a:buSzTx/>
                <a:buFont typeface="Arial" panose="020B0604020202020204" pitchFamily="34" charset="0"/>
                <a:buNone/>
                <a:tabLst/>
                <a:defRPr/>
              </a:pPr>
              <a:r>
                <a:rPr kumimoji="0" lang="de-DE" sz="1600" b="0" i="0" u="none" strike="noStrike" kern="1200" cap="none" spc="0" normalizeH="0" baseline="0" noProof="0">
                  <a:ln>
                    <a:noFill/>
                  </a:ln>
                  <a:solidFill>
                    <a:srgbClr val="FFFFFF"/>
                  </a:solidFill>
                  <a:effectLst/>
                  <a:uLnTx/>
                  <a:uFillTx/>
                </a:rPr>
                <a:t>öffentliche Ladepunkte </a:t>
              </a:r>
              <a:br>
                <a:rPr kumimoji="0" lang="de-DE" sz="1600" b="0" i="0" u="none" strike="noStrike" kern="1200" cap="none" spc="0" normalizeH="0" baseline="0" noProof="0">
                  <a:ln>
                    <a:noFill/>
                  </a:ln>
                  <a:solidFill>
                    <a:srgbClr val="FFFFFF"/>
                  </a:solidFill>
                  <a:effectLst/>
                  <a:uLnTx/>
                  <a:uFillTx/>
                </a:rPr>
              </a:br>
              <a:r>
                <a:rPr kumimoji="0" lang="de-DE" sz="1600" b="0" i="0" u="none" strike="noStrike" kern="1200" cap="none" spc="0" normalizeH="0" baseline="0" noProof="0">
                  <a:ln>
                    <a:noFill/>
                  </a:ln>
                  <a:solidFill>
                    <a:srgbClr val="FFFFFF"/>
                  </a:solidFill>
                  <a:effectLst/>
                  <a:uLnTx/>
                  <a:uFillTx/>
                </a:rPr>
                <a:t>bis 2022*</a:t>
              </a:r>
              <a:endParaRPr kumimoji="0" lang="en-US" sz="1600" b="0" i="0" u="none" strike="noStrike" kern="1200" cap="none" spc="0" normalizeH="0" baseline="0" noProof="0">
                <a:ln>
                  <a:noFill/>
                </a:ln>
                <a:solidFill>
                  <a:srgbClr val="FFFFFF"/>
                </a:solidFill>
                <a:effectLst/>
                <a:uLnTx/>
                <a:uFillTx/>
              </a:endParaRPr>
            </a:p>
          </p:txBody>
        </p:sp>
      </p:grpSp>
      <p:sp>
        <p:nvSpPr>
          <p:cNvPr id="60" name="Freihandform: Form 59">
            <a:extLst>
              <a:ext uri="{FF2B5EF4-FFF2-40B4-BE49-F238E27FC236}">
                <a16:creationId xmlns:a16="http://schemas.microsoft.com/office/drawing/2014/main" id="{2C8E62B5-B0A7-4D93-9496-5E662AF6B45A}"/>
              </a:ext>
            </a:extLst>
          </p:cNvPr>
          <p:cNvSpPr/>
          <p:nvPr/>
        </p:nvSpPr>
        <p:spPr bwMode="gray">
          <a:xfrm>
            <a:off x="-18602744" y="0"/>
            <a:ext cx="17971767" cy="6858000"/>
          </a:xfrm>
          <a:custGeom>
            <a:avLst/>
            <a:gdLst>
              <a:gd name="connsiteX0" fmla="*/ 0 w 17971767"/>
              <a:gd name="connsiteY0" fmla="*/ 0 h 6858000"/>
              <a:gd name="connsiteX1" fmla="*/ 12557595 w 17971767"/>
              <a:gd name="connsiteY1" fmla="*/ 0 h 6858000"/>
              <a:gd name="connsiteX2" fmla="*/ 12939087 w 17971767"/>
              <a:gd name="connsiteY2" fmla="*/ 0 h 6858000"/>
              <a:gd name="connsiteX3" fmla="*/ 13272958 w 17971767"/>
              <a:gd name="connsiteY3" fmla="*/ 0 h 6858000"/>
              <a:gd name="connsiteX4" fmla="*/ 13562384 w 17971767"/>
              <a:gd name="connsiteY4" fmla="*/ 0 h 6858000"/>
              <a:gd name="connsiteX5" fmla="*/ 13810539 w 17971767"/>
              <a:gd name="connsiteY5" fmla="*/ 0 h 6858000"/>
              <a:gd name="connsiteX6" fmla="*/ 13920183 w 17971767"/>
              <a:gd name="connsiteY6" fmla="*/ 0 h 6858000"/>
              <a:gd name="connsiteX7" fmla="*/ 14020598 w 17971767"/>
              <a:gd name="connsiteY7" fmla="*/ 0 h 6858000"/>
              <a:gd name="connsiteX8" fmla="*/ 14724850 w 17971767"/>
              <a:gd name="connsiteY8" fmla="*/ 0 h 6858000"/>
              <a:gd name="connsiteX9" fmla="*/ 14785140 w 17971767"/>
              <a:gd name="connsiteY9" fmla="*/ 76200 h 6858000"/>
              <a:gd name="connsiteX10" fmla="*/ 15752948 w 17971767"/>
              <a:gd name="connsiteY10" fmla="*/ 1089025 h 6858000"/>
              <a:gd name="connsiteX11" fmla="*/ 16609696 w 17971767"/>
              <a:gd name="connsiteY11" fmla="*/ 1984375 h 6858000"/>
              <a:gd name="connsiteX12" fmla="*/ 17241152 w 17971767"/>
              <a:gd name="connsiteY12" fmla="*/ 2644775 h 6858000"/>
              <a:gd name="connsiteX13" fmla="*/ 17955108 w 17971767"/>
              <a:gd name="connsiteY13" fmla="*/ 3394075 h 6858000"/>
              <a:gd name="connsiteX14" fmla="*/ 17955108 w 17971767"/>
              <a:gd name="connsiteY14" fmla="*/ 3441700 h 6858000"/>
              <a:gd name="connsiteX15" fmla="*/ 17739334 w 17971767"/>
              <a:gd name="connsiteY15" fmla="*/ 3667125 h 6858000"/>
              <a:gd name="connsiteX16" fmla="*/ 17085668 w 17971767"/>
              <a:gd name="connsiteY16" fmla="*/ 4343400 h 6858000"/>
              <a:gd name="connsiteX17" fmla="*/ 16517675 w 17971767"/>
              <a:gd name="connsiteY17" fmla="*/ 4937125 h 6858000"/>
              <a:gd name="connsiteX18" fmla="*/ 15902086 w 17971767"/>
              <a:gd name="connsiteY18" fmla="*/ 5575300 h 6858000"/>
              <a:gd name="connsiteX19" fmla="*/ 15121493 w 17971767"/>
              <a:gd name="connsiteY19" fmla="*/ 6381750 h 6858000"/>
              <a:gd name="connsiteX20" fmla="*/ 14766101 w 17971767"/>
              <a:gd name="connsiteY20" fmla="*/ 6750050 h 6858000"/>
              <a:gd name="connsiteX21" fmla="*/ 14664561 w 17971767"/>
              <a:gd name="connsiteY21" fmla="*/ 6858000 h 6858000"/>
              <a:gd name="connsiteX22" fmla="*/ 13969098 w 17971767"/>
              <a:gd name="connsiteY22" fmla="*/ 6858000 h 6858000"/>
              <a:gd name="connsiteX23" fmla="*/ 13920183 w 17971767"/>
              <a:gd name="connsiteY23" fmla="*/ 6858000 h 6858000"/>
              <a:gd name="connsiteX24" fmla="*/ 13687723 w 17971767"/>
              <a:gd name="connsiteY24" fmla="*/ 6858000 h 6858000"/>
              <a:gd name="connsiteX25" fmla="*/ 13446471 w 17971767"/>
              <a:gd name="connsiteY25" fmla="*/ 6858000 h 6858000"/>
              <a:gd name="connsiteX26" fmla="*/ 13242256 w 17971767"/>
              <a:gd name="connsiteY26" fmla="*/ 6858000 h 6858000"/>
              <a:gd name="connsiteX27" fmla="*/ 13071991 w 17971767"/>
              <a:gd name="connsiteY27" fmla="*/ 6858000 h 6858000"/>
              <a:gd name="connsiteX28" fmla="*/ 12932590 w 17971767"/>
              <a:gd name="connsiteY28" fmla="*/ 6858000 h 6858000"/>
              <a:gd name="connsiteX29" fmla="*/ 12820966 w 17971767"/>
              <a:gd name="connsiteY29" fmla="*/ 6858000 h 6858000"/>
              <a:gd name="connsiteX30" fmla="*/ 12734033 w 17971767"/>
              <a:gd name="connsiteY30" fmla="*/ 6858000 h 6858000"/>
              <a:gd name="connsiteX31" fmla="*/ 12668704 w 17971767"/>
              <a:gd name="connsiteY31" fmla="*/ 6858000 h 6858000"/>
              <a:gd name="connsiteX32" fmla="*/ 12590516 w 17971767"/>
              <a:gd name="connsiteY32" fmla="*/ 6858000 h 6858000"/>
              <a:gd name="connsiteX33" fmla="*/ 12561710 w 17971767"/>
              <a:gd name="connsiteY33" fmla="*/ 6858000 h 6858000"/>
              <a:gd name="connsiteX34" fmla="*/ 12557595 w 17971767"/>
              <a:gd name="connsiteY34" fmla="*/ 6858000 h 6858000"/>
              <a:gd name="connsiteX35" fmla="*/ 0 w 17971767"/>
              <a:gd name="connsiteY3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971767" h="6858000">
                <a:moveTo>
                  <a:pt x="0" y="0"/>
                </a:moveTo>
                <a:lnTo>
                  <a:pt x="12557595" y="0"/>
                </a:lnTo>
                <a:lnTo>
                  <a:pt x="12939087" y="0"/>
                </a:lnTo>
                <a:lnTo>
                  <a:pt x="13272958" y="0"/>
                </a:lnTo>
                <a:lnTo>
                  <a:pt x="13562384" y="0"/>
                </a:lnTo>
                <a:lnTo>
                  <a:pt x="13810539" y="0"/>
                </a:lnTo>
                <a:lnTo>
                  <a:pt x="13920183" y="0"/>
                </a:lnTo>
                <a:lnTo>
                  <a:pt x="14020598" y="0"/>
                </a:lnTo>
                <a:cubicBezTo>
                  <a:pt x="14724850" y="0"/>
                  <a:pt x="14724850" y="0"/>
                  <a:pt x="14724850" y="0"/>
                </a:cubicBezTo>
                <a:cubicBezTo>
                  <a:pt x="14785140" y="76200"/>
                  <a:pt x="14785140" y="76200"/>
                  <a:pt x="14785140" y="76200"/>
                </a:cubicBezTo>
                <a:cubicBezTo>
                  <a:pt x="15108800" y="412750"/>
                  <a:pt x="15432461" y="752475"/>
                  <a:pt x="15752948" y="1089025"/>
                </a:cubicBezTo>
                <a:cubicBezTo>
                  <a:pt x="16038531" y="1387475"/>
                  <a:pt x="16324114" y="1685925"/>
                  <a:pt x="16609696" y="1984375"/>
                </a:cubicBezTo>
                <a:cubicBezTo>
                  <a:pt x="16819124" y="2203450"/>
                  <a:pt x="17031724" y="2425700"/>
                  <a:pt x="17241152" y="2644775"/>
                </a:cubicBezTo>
                <a:cubicBezTo>
                  <a:pt x="17479137" y="2895600"/>
                  <a:pt x="17717122" y="3143250"/>
                  <a:pt x="17955108" y="3394075"/>
                </a:cubicBezTo>
                <a:cubicBezTo>
                  <a:pt x="17977320" y="3416300"/>
                  <a:pt x="17977320" y="3419475"/>
                  <a:pt x="17955108" y="3441700"/>
                </a:cubicBezTo>
                <a:cubicBezTo>
                  <a:pt x="17885299" y="3517900"/>
                  <a:pt x="17812316" y="3590925"/>
                  <a:pt x="17739334" y="3667125"/>
                </a:cubicBezTo>
                <a:cubicBezTo>
                  <a:pt x="17520388" y="3892550"/>
                  <a:pt x="17304614" y="4121150"/>
                  <a:pt x="17085668" y="4343400"/>
                </a:cubicBezTo>
                <a:cubicBezTo>
                  <a:pt x="16895279" y="4543425"/>
                  <a:pt x="16704890" y="4740275"/>
                  <a:pt x="16517675" y="4937125"/>
                </a:cubicBezTo>
                <a:cubicBezTo>
                  <a:pt x="16311421" y="5149850"/>
                  <a:pt x="16105167" y="5362575"/>
                  <a:pt x="15902086" y="5575300"/>
                </a:cubicBezTo>
                <a:cubicBezTo>
                  <a:pt x="15641888" y="5845175"/>
                  <a:pt x="15381690" y="6111875"/>
                  <a:pt x="15121493" y="6381750"/>
                </a:cubicBezTo>
                <a:cubicBezTo>
                  <a:pt x="15004087" y="6505575"/>
                  <a:pt x="14883508" y="6629400"/>
                  <a:pt x="14766101" y="6750050"/>
                </a:cubicBezTo>
                <a:cubicBezTo>
                  <a:pt x="14664561" y="6858000"/>
                  <a:pt x="14664561" y="6858000"/>
                  <a:pt x="14664561" y="6858000"/>
                </a:cubicBezTo>
                <a:cubicBezTo>
                  <a:pt x="14401190" y="6858000"/>
                  <a:pt x="14170741" y="6858000"/>
                  <a:pt x="13969098" y="6858000"/>
                </a:cubicBezTo>
                <a:lnTo>
                  <a:pt x="13920183" y="6858000"/>
                </a:lnTo>
                <a:lnTo>
                  <a:pt x="13687723" y="6858000"/>
                </a:lnTo>
                <a:lnTo>
                  <a:pt x="13446471" y="6858000"/>
                </a:lnTo>
                <a:lnTo>
                  <a:pt x="13242256" y="6858000"/>
                </a:lnTo>
                <a:lnTo>
                  <a:pt x="13071991" y="6858000"/>
                </a:lnTo>
                <a:lnTo>
                  <a:pt x="12932590" y="6858000"/>
                </a:lnTo>
                <a:lnTo>
                  <a:pt x="12820966" y="6858000"/>
                </a:lnTo>
                <a:lnTo>
                  <a:pt x="12734033" y="6858000"/>
                </a:lnTo>
                <a:lnTo>
                  <a:pt x="12668704" y="6858000"/>
                </a:lnTo>
                <a:lnTo>
                  <a:pt x="12590516" y="6858000"/>
                </a:lnTo>
                <a:lnTo>
                  <a:pt x="12561710" y="6858000"/>
                </a:lnTo>
                <a:lnTo>
                  <a:pt x="1255759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en-GB" sz="3000">
              <a:solidFill>
                <a:schemeClr val="accent1"/>
              </a:solidFill>
              <a:latin typeface="Roboto" pitchFamily="2" charset="0"/>
              <a:ea typeface="Roboto" pitchFamily="2" charset="0"/>
            </a:endParaRPr>
          </a:p>
        </p:txBody>
      </p:sp>
      <p:sp>
        <p:nvSpPr>
          <p:cNvPr id="87" name="Textfeld 86">
            <a:extLst>
              <a:ext uri="{FF2B5EF4-FFF2-40B4-BE49-F238E27FC236}">
                <a16:creationId xmlns:a16="http://schemas.microsoft.com/office/drawing/2014/main" id="{FFD15D2D-0902-4849-B0F3-F5033367D191}"/>
              </a:ext>
            </a:extLst>
          </p:cNvPr>
          <p:cNvSpPr txBox="1"/>
          <p:nvPr/>
        </p:nvSpPr>
        <p:spPr bwMode="gray">
          <a:xfrm>
            <a:off x="561996" y="3296532"/>
            <a:ext cx="7785746" cy="3126371"/>
          </a:xfrm>
          <a:prstGeom prst="rect">
            <a:avLst/>
          </a:prstGeom>
          <a:noFill/>
          <a:ln w="28575">
            <a:noFill/>
          </a:ln>
        </p:spPr>
        <p:txBody>
          <a:bodyPr wrap="square" anchor="ctr">
            <a:noAutofit/>
          </a:bodyPr>
          <a:lstStyle/>
          <a:p>
            <a:pPr>
              <a:lnSpc>
                <a:spcPct val="90000"/>
              </a:lnSpc>
              <a:defRPr/>
            </a:pPr>
            <a:r>
              <a:rPr lang="de-DE" sz="5000" b="1" dirty="0">
                <a:ln w="25400">
                  <a:solidFill>
                    <a:schemeClr val="bg1"/>
                  </a:solidFill>
                </a:ln>
                <a:noFill/>
                <a:latin typeface="Roboto" pitchFamily="2" charset="0"/>
                <a:ea typeface="Roboto" pitchFamily="2" charset="0"/>
                <a:cs typeface="+mj-cs"/>
              </a:rPr>
              <a:t>elexon GmbH </a:t>
            </a:r>
            <a:br>
              <a:rPr lang="de-DE" sz="4000" b="1" dirty="0">
                <a:solidFill>
                  <a:srgbClr val="FFFFFF"/>
                </a:solidFill>
                <a:latin typeface="Roboto" pitchFamily="2" charset="0"/>
                <a:ea typeface="Roboto" pitchFamily="2" charset="0"/>
                <a:cs typeface="Calibri"/>
              </a:rPr>
            </a:br>
            <a:r>
              <a:rPr lang="de-DE" sz="3600" b="1" dirty="0">
                <a:solidFill>
                  <a:srgbClr val="FFFFFF"/>
                </a:solidFill>
                <a:latin typeface="Roboto" pitchFamily="2" charset="0"/>
                <a:ea typeface="Roboto" pitchFamily="2" charset="0"/>
                <a:cs typeface="Calibri"/>
              </a:rPr>
              <a:t>Glossar der Elektromobilität</a:t>
            </a:r>
          </a:p>
        </p:txBody>
      </p:sp>
      <p:sp>
        <p:nvSpPr>
          <p:cNvPr id="89" name="Freihandform: Form 88">
            <a:extLst>
              <a:ext uri="{FF2B5EF4-FFF2-40B4-BE49-F238E27FC236}">
                <a16:creationId xmlns:a16="http://schemas.microsoft.com/office/drawing/2014/main" id="{F2917AC6-A136-4507-B466-96A99BFC12E5}"/>
              </a:ext>
            </a:extLst>
          </p:cNvPr>
          <p:cNvSpPr/>
          <p:nvPr/>
        </p:nvSpPr>
        <p:spPr bwMode="gray">
          <a:xfrm rot="17545400">
            <a:off x="4250743" y="1524335"/>
            <a:ext cx="1036900" cy="1577890"/>
          </a:xfrm>
          <a:custGeom>
            <a:avLst/>
            <a:gdLst>
              <a:gd name="connsiteX0" fmla="*/ 1721793 w 2017897"/>
              <a:gd name="connsiteY0" fmla="*/ 0 h 3070713"/>
              <a:gd name="connsiteX1" fmla="*/ 2017897 w 2017897"/>
              <a:gd name="connsiteY1" fmla="*/ 1052816 h 3070713"/>
              <a:gd name="connsiteX2" fmla="*/ 614143 w 2017897"/>
              <a:gd name="connsiteY2" fmla="*/ 2975522 h 3070713"/>
              <a:gd name="connsiteX3" fmla="*/ 0 w 2017897"/>
              <a:gd name="connsiteY3" fmla="*/ 3070714 h 3070713"/>
            </a:gdLst>
            <a:ahLst/>
            <a:cxnLst>
              <a:cxn ang="0">
                <a:pos x="connsiteX0" y="connsiteY0"/>
              </a:cxn>
              <a:cxn ang="0">
                <a:pos x="connsiteX1" y="connsiteY1"/>
              </a:cxn>
              <a:cxn ang="0">
                <a:pos x="connsiteX2" y="connsiteY2"/>
              </a:cxn>
              <a:cxn ang="0">
                <a:pos x="connsiteX3" y="connsiteY3"/>
              </a:cxn>
            </a:cxnLst>
            <a:rect l="l" t="t" r="r" b="b"/>
            <a:pathLst>
              <a:path w="2017897" h="3070713">
                <a:moveTo>
                  <a:pt x="1721793" y="0"/>
                </a:moveTo>
                <a:cubicBezTo>
                  <a:pt x="1909691" y="306486"/>
                  <a:pt x="2017897" y="667076"/>
                  <a:pt x="2017897" y="1052816"/>
                </a:cubicBezTo>
                <a:cubicBezTo>
                  <a:pt x="2017897" y="1953120"/>
                  <a:pt x="1428320" y="2715681"/>
                  <a:pt x="614143" y="2975522"/>
                </a:cubicBezTo>
                <a:cubicBezTo>
                  <a:pt x="420541" y="3037375"/>
                  <a:pt x="214073" y="3070714"/>
                  <a:pt x="0" y="3070714"/>
                </a:cubicBezTo>
              </a:path>
            </a:pathLst>
          </a:custGeom>
          <a:noFill/>
          <a:ln w="25400" cap="flat">
            <a:solidFill>
              <a:schemeClr val="bg1"/>
            </a:solidFill>
            <a:custDash>
              <a:ds d="75000" sp="75000"/>
            </a:custDash>
            <a:miter/>
          </a:ln>
        </p:spPr>
        <p:txBody>
          <a:bodyPr rtlCol="0" anchor="ctr"/>
          <a:lstStyle/>
          <a:p>
            <a:endParaRPr lang="en-GB">
              <a:latin typeface="Roboto" pitchFamily="2" charset="0"/>
              <a:ea typeface="Roboto" pitchFamily="2" charset="0"/>
            </a:endParaRPr>
          </a:p>
        </p:txBody>
      </p:sp>
      <p:sp>
        <p:nvSpPr>
          <p:cNvPr id="90" name="Bogen 89">
            <a:extLst>
              <a:ext uri="{FF2B5EF4-FFF2-40B4-BE49-F238E27FC236}">
                <a16:creationId xmlns:a16="http://schemas.microsoft.com/office/drawing/2014/main" id="{DE8678F6-5329-487B-BA3A-14E8D482DF99}"/>
              </a:ext>
            </a:extLst>
          </p:cNvPr>
          <p:cNvSpPr/>
          <p:nvPr/>
        </p:nvSpPr>
        <p:spPr bwMode="gray">
          <a:xfrm rot="14983288">
            <a:off x="3430368" y="1836966"/>
            <a:ext cx="1759223" cy="1758221"/>
          </a:xfrm>
          <a:prstGeom prst="arc">
            <a:avLst/>
          </a:prstGeom>
          <a:noFill/>
          <a:ln w="25400" cap="flat">
            <a:solidFill>
              <a:schemeClr val="bg1"/>
            </a:solidFill>
            <a:custDash>
              <a:ds d="75000" sp="75000"/>
            </a:custDash>
            <a:miter/>
          </a:ln>
        </p:spPr>
        <p:txBody>
          <a:bodyPr rtlCol="0" anchor="ctr"/>
          <a:lstStyle/>
          <a:p>
            <a:endParaRPr lang="en-GB">
              <a:latin typeface="Roboto" pitchFamily="2" charset="0"/>
              <a:ea typeface="Roboto" pitchFamily="2" charset="0"/>
            </a:endParaRPr>
          </a:p>
        </p:txBody>
      </p:sp>
      <p:sp>
        <p:nvSpPr>
          <p:cNvPr id="91" name="Bogen 90">
            <a:extLst>
              <a:ext uri="{FF2B5EF4-FFF2-40B4-BE49-F238E27FC236}">
                <a16:creationId xmlns:a16="http://schemas.microsoft.com/office/drawing/2014/main" id="{4FBC76AC-AF93-4280-944C-0B6846521E71}"/>
              </a:ext>
            </a:extLst>
          </p:cNvPr>
          <p:cNvSpPr/>
          <p:nvPr/>
        </p:nvSpPr>
        <p:spPr bwMode="gray">
          <a:xfrm rot="20349629">
            <a:off x="3358897" y="1751403"/>
            <a:ext cx="1953580" cy="1953579"/>
          </a:xfrm>
          <a:prstGeom prst="arc">
            <a:avLst>
              <a:gd name="adj1" fmla="val 12102456"/>
              <a:gd name="adj2" fmla="val 2928836"/>
            </a:avLst>
          </a:prstGeom>
          <a:noFill/>
          <a:ln w="25400" cap="flat">
            <a:solidFill>
              <a:schemeClr val="bg1"/>
            </a:solidFill>
            <a:custDash>
              <a:ds d="375000" sp="375000"/>
            </a:custDash>
            <a:miter/>
          </a:ln>
        </p:spPr>
        <p:txBody>
          <a:bodyPr rtlCol="0" anchor="ctr"/>
          <a:lstStyle/>
          <a:p>
            <a:endParaRPr lang="en-GB" dirty="0">
              <a:latin typeface="Roboto" pitchFamily="2" charset="0"/>
              <a:ea typeface="Roboto" pitchFamily="2" charset="0"/>
            </a:endParaRPr>
          </a:p>
        </p:txBody>
      </p:sp>
      <p:grpSp>
        <p:nvGrpSpPr>
          <p:cNvPr id="199" name="Gruppieren 198">
            <a:extLst>
              <a:ext uri="{FF2B5EF4-FFF2-40B4-BE49-F238E27FC236}">
                <a16:creationId xmlns:a16="http://schemas.microsoft.com/office/drawing/2014/main" id="{D56E31F0-63B2-47B2-966C-536957464F50}"/>
              </a:ext>
            </a:extLst>
          </p:cNvPr>
          <p:cNvGrpSpPr/>
          <p:nvPr/>
        </p:nvGrpSpPr>
        <p:grpSpPr bwMode="gray">
          <a:xfrm>
            <a:off x="1095336" y="1198303"/>
            <a:ext cx="1097907" cy="124578"/>
            <a:chOff x="1095336" y="1198303"/>
            <a:chExt cx="1097907" cy="124578"/>
          </a:xfrm>
        </p:grpSpPr>
        <p:sp>
          <p:nvSpPr>
            <p:cNvPr id="180" name="Freeform 70">
              <a:extLst>
                <a:ext uri="{FF2B5EF4-FFF2-40B4-BE49-F238E27FC236}">
                  <a16:creationId xmlns:a16="http://schemas.microsoft.com/office/drawing/2014/main" id="{2D08A734-51CF-4520-8E3F-AE2622E5F45D}"/>
                </a:ext>
              </a:extLst>
            </p:cNvPr>
            <p:cNvSpPr>
              <a:spLocks noEditPoints="1"/>
            </p:cNvSpPr>
            <p:nvPr/>
          </p:nvSpPr>
          <p:spPr bwMode="gray">
            <a:xfrm>
              <a:off x="1095336" y="1228258"/>
              <a:ext cx="57059" cy="93672"/>
            </a:xfrm>
            <a:custGeom>
              <a:avLst/>
              <a:gdLst>
                <a:gd name="T0" fmla="*/ 245 w 245"/>
                <a:gd name="T1" fmla="*/ 160 h 403"/>
                <a:gd name="T2" fmla="*/ 215 w 245"/>
                <a:gd name="T3" fmla="*/ 260 h 403"/>
                <a:gd name="T4" fmla="*/ 133 w 245"/>
                <a:gd name="T5" fmla="*/ 298 h 403"/>
                <a:gd name="T6" fmla="*/ 87 w 245"/>
                <a:gd name="T7" fmla="*/ 289 h 403"/>
                <a:gd name="T8" fmla="*/ 53 w 245"/>
                <a:gd name="T9" fmla="*/ 262 h 403"/>
                <a:gd name="T10" fmla="*/ 53 w 245"/>
                <a:gd name="T11" fmla="*/ 403 h 403"/>
                <a:gd name="T12" fmla="*/ 0 w 245"/>
                <a:gd name="T13" fmla="*/ 403 h 403"/>
                <a:gd name="T14" fmla="*/ 0 w 245"/>
                <a:gd name="T15" fmla="*/ 6 h 403"/>
                <a:gd name="T16" fmla="*/ 41 w 245"/>
                <a:gd name="T17" fmla="*/ 6 h 403"/>
                <a:gd name="T18" fmla="*/ 49 w 245"/>
                <a:gd name="T19" fmla="*/ 43 h 403"/>
                <a:gd name="T20" fmla="*/ 84 w 245"/>
                <a:gd name="T21" fmla="*/ 11 h 403"/>
                <a:gd name="T22" fmla="*/ 132 w 245"/>
                <a:gd name="T23" fmla="*/ 0 h 403"/>
                <a:gd name="T24" fmla="*/ 215 w 245"/>
                <a:gd name="T25" fmla="*/ 43 h 403"/>
                <a:gd name="T26" fmla="*/ 245 w 245"/>
                <a:gd name="T27" fmla="*/ 154 h 403"/>
                <a:gd name="T28" fmla="*/ 245 w 245"/>
                <a:gd name="T29" fmla="*/ 160 h 403"/>
                <a:gd name="T30" fmla="*/ 193 w 245"/>
                <a:gd name="T31" fmla="*/ 154 h 403"/>
                <a:gd name="T32" fmla="*/ 173 w 245"/>
                <a:gd name="T33" fmla="*/ 74 h 403"/>
                <a:gd name="T34" fmla="*/ 117 w 245"/>
                <a:gd name="T35" fmla="*/ 43 h 403"/>
                <a:gd name="T36" fmla="*/ 78 w 245"/>
                <a:gd name="T37" fmla="*/ 53 h 403"/>
                <a:gd name="T38" fmla="*/ 53 w 245"/>
                <a:gd name="T39" fmla="*/ 81 h 403"/>
                <a:gd name="T40" fmla="*/ 53 w 245"/>
                <a:gd name="T41" fmla="*/ 219 h 403"/>
                <a:gd name="T42" fmla="*/ 78 w 245"/>
                <a:gd name="T43" fmla="*/ 247 h 403"/>
                <a:gd name="T44" fmla="*/ 117 w 245"/>
                <a:gd name="T45" fmla="*/ 257 h 403"/>
                <a:gd name="T46" fmla="*/ 174 w 245"/>
                <a:gd name="T47" fmla="*/ 230 h 403"/>
                <a:gd name="T48" fmla="*/ 193 w 245"/>
                <a:gd name="T49" fmla="*/ 160 h 403"/>
                <a:gd name="T50" fmla="*/ 193 w 245"/>
                <a:gd name="T51" fmla="*/ 15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403">
                  <a:moveTo>
                    <a:pt x="245" y="160"/>
                  </a:moveTo>
                  <a:cubicBezTo>
                    <a:pt x="245" y="201"/>
                    <a:pt x="235" y="235"/>
                    <a:pt x="215" y="260"/>
                  </a:cubicBezTo>
                  <a:cubicBezTo>
                    <a:pt x="195" y="285"/>
                    <a:pt x="168" y="298"/>
                    <a:pt x="133" y="298"/>
                  </a:cubicBezTo>
                  <a:cubicBezTo>
                    <a:pt x="116" y="298"/>
                    <a:pt x="100" y="295"/>
                    <a:pt x="87" y="289"/>
                  </a:cubicBezTo>
                  <a:cubicBezTo>
                    <a:pt x="73" y="283"/>
                    <a:pt x="62" y="274"/>
                    <a:pt x="53" y="262"/>
                  </a:cubicBezTo>
                  <a:cubicBezTo>
                    <a:pt x="53" y="403"/>
                    <a:pt x="53" y="403"/>
                    <a:pt x="53" y="403"/>
                  </a:cubicBezTo>
                  <a:cubicBezTo>
                    <a:pt x="0" y="403"/>
                    <a:pt x="0" y="403"/>
                    <a:pt x="0" y="403"/>
                  </a:cubicBezTo>
                  <a:cubicBezTo>
                    <a:pt x="0" y="6"/>
                    <a:pt x="0" y="6"/>
                    <a:pt x="0" y="6"/>
                  </a:cubicBezTo>
                  <a:cubicBezTo>
                    <a:pt x="41" y="6"/>
                    <a:pt x="41" y="6"/>
                    <a:pt x="41" y="6"/>
                  </a:cubicBezTo>
                  <a:cubicBezTo>
                    <a:pt x="49" y="43"/>
                    <a:pt x="49" y="43"/>
                    <a:pt x="49" y="43"/>
                  </a:cubicBezTo>
                  <a:cubicBezTo>
                    <a:pt x="58" y="29"/>
                    <a:pt x="70" y="19"/>
                    <a:pt x="84" y="11"/>
                  </a:cubicBezTo>
                  <a:cubicBezTo>
                    <a:pt x="98" y="4"/>
                    <a:pt x="114" y="0"/>
                    <a:pt x="132" y="0"/>
                  </a:cubicBezTo>
                  <a:cubicBezTo>
                    <a:pt x="168" y="0"/>
                    <a:pt x="196" y="14"/>
                    <a:pt x="215" y="43"/>
                  </a:cubicBezTo>
                  <a:cubicBezTo>
                    <a:pt x="235" y="71"/>
                    <a:pt x="245" y="108"/>
                    <a:pt x="245" y="154"/>
                  </a:cubicBezTo>
                  <a:lnTo>
                    <a:pt x="245" y="160"/>
                  </a:lnTo>
                  <a:close/>
                  <a:moveTo>
                    <a:pt x="193" y="154"/>
                  </a:moveTo>
                  <a:cubicBezTo>
                    <a:pt x="193" y="122"/>
                    <a:pt x="186" y="95"/>
                    <a:pt x="173" y="74"/>
                  </a:cubicBezTo>
                  <a:cubicBezTo>
                    <a:pt x="161" y="53"/>
                    <a:pt x="142" y="43"/>
                    <a:pt x="117" y="43"/>
                  </a:cubicBezTo>
                  <a:cubicBezTo>
                    <a:pt x="102" y="43"/>
                    <a:pt x="89" y="46"/>
                    <a:pt x="78" y="53"/>
                  </a:cubicBezTo>
                  <a:cubicBezTo>
                    <a:pt x="68" y="60"/>
                    <a:pt x="59" y="69"/>
                    <a:pt x="53" y="81"/>
                  </a:cubicBezTo>
                  <a:cubicBezTo>
                    <a:pt x="53" y="219"/>
                    <a:pt x="53" y="219"/>
                    <a:pt x="53" y="219"/>
                  </a:cubicBezTo>
                  <a:cubicBezTo>
                    <a:pt x="59" y="231"/>
                    <a:pt x="68" y="240"/>
                    <a:pt x="78" y="247"/>
                  </a:cubicBezTo>
                  <a:cubicBezTo>
                    <a:pt x="89" y="254"/>
                    <a:pt x="102" y="257"/>
                    <a:pt x="117" y="257"/>
                  </a:cubicBezTo>
                  <a:cubicBezTo>
                    <a:pt x="142" y="257"/>
                    <a:pt x="161" y="248"/>
                    <a:pt x="174" y="230"/>
                  </a:cubicBezTo>
                  <a:cubicBezTo>
                    <a:pt x="186" y="212"/>
                    <a:pt x="193" y="188"/>
                    <a:pt x="193" y="160"/>
                  </a:cubicBezTo>
                  <a:lnTo>
                    <a:pt x="193"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71">
              <a:extLst>
                <a:ext uri="{FF2B5EF4-FFF2-40B4-BE49-F238E27FC236}">
                  <a16:creationId xmlns:a16="http://schemas.microsoft.com/office/drawing/2014/main" id="{4C63BD0B-F9C2-49E1-A3C4-15B2106962C4}"/>
                </a:ext>
              </a:extLst>
            </p:cNvPr>
            <p:cNvSpPr>
              <a:spLocks noEditPoints="1"/>
            </p:cNvSpPr>
            <p:nvPr/>
          </p:nvSpPr>
          <p:spPr bwMode="gray">
            <a:xfrm>
              <a:off x="1164757" y="1228258"/>
              <a:ext cx="59912" cy="69422"/>
            </a:xfrm>
            <a:custGeom>
              <a:avLst/>
              <a:gdLst>
                <a:gd name="T0" fmla="*/ 0 w 257"/>
                <a:gd name="T1" fmla="*/ 146 h 298"/>
                <a:gd name="T2" fmla="*/ 34 w 257"/>
                <a:gd name="T3" fmla="*/ 42 h 298"/>
                <a:gd name="T4" fmla="*/ 128 w 257"/>
                <a:gd name="T5" fmla="*/ 0 h 298"/>
                <a:gd name="T6" fmla="*/ 222 w 257"/>
                <a:gd name="T7" fmla="*/ 41 h 298"/>
                <a:gd name="T8" fmla="*/ 257 w 257"/>
                <a:gd name="T9" fmla="*/ 146 h 298"/>
                <a:gd name="T10" fmla="*/ 257 w 257"/>
                <a:gd name="T11" fmla="*/ 152 h 298"/>
                <a:gd name="T12" fmla="*/ 222 w 257"/>
                <a:gd name="T13" fmla="*/ 257 h 298"/>
                <a:gd name="T14" fmla="*/ 128 w 257"/>
                <a:gd name="T15" fmla="*/ 298 h 298"/>
                <a:gd name="T16" fmla="*/ 34 w 257"/>
                <a:gd name="T17" fmla="*/ 257 h 298"/>
                <a:gd name="T18" fmla="*/ 0 w 257"/>
                <a:gd name="T19" fmla="*/ 152 h 298"/>
                <a:gd name="T20" fmla="*/ 0 w 257"/>
                <a:gd name="T21" fmla="*/ 146 h 298"/>
                <a:gd name="T22" fmla="*/ 52 w 257"/>
                <a:gd name="T23" fmla="*/ 152 h 298"/>
                <a:gd name="T24" fmla="*/ 71 w 257"/>
                <a:gd name="T25" fmla="*/ 227 h 298"/>
                <a:gd name="T26" fmla="*/ 128 w 257"/>
                <a:gd name="T27" fmla="*/ 257 h 298"/>
                <a:gd name="T28" fmla="*/ 185 w 257"/>
                <a:gd name="T29" fmla="*/ 227 h 298"/>
                <a:gd name="T30" fmla="*/ 204 w 257"/>
                <a:gd name="T31" fmla="*/ 152 h 298"/>
                <a:gd name="T32" fmla="*/ 204 w 257"/>
                <a:gd name="T33" fmla="*/ 146 h 298"/>
                <a:gd name="T34" fmla="*/ 185 w 257"/>
                <a:gd name="T35" fmla="*/ 71 h 298"/>
                <a:gd name="T36" fmla="*/ 128 w 257"/>
                <a:gd name="T37" fmla="*/ 41 h 298"/>
                <a:gd name="T38" fmla="*/ 71 w 257"/>
                <a:gd name="T39" fmla="*/ 71 h 298"/>
                <a:gd name="T40" fmla="*/ 52 w 257"/>
                <a:gd name="T41" fmla="*/ 146 h 298"/>
                <a:gd name="T42" fmla="*/ 52 w 257"/>
                <a:gd name="T43" fmla="*/ 15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98">
                  <a:moveTo>
                    <a:pt x="0" y="146"/>
                  </a:moveTo>
                  <a:cubicBezTo>
                    <a:pt x="0" y="104"/>
                    <a:pt x="11" y="69"/>
                    <a:pt x="34" y="42"/>
                  </a:cubicBezTo>
                  <a:cubicBezTo>
                    <a:pt x="57" y="14"/>
                    <a:pt x="88" y="0"/>
                    <a:pt x="128" y="0"/>
                  </a:cubicBezTo>
                  <a:cubicBezTo>
                    <a:pt x="167" y="0"/>
                    <a:pt x="199" y="14"/>
                    <a:pt x="222" y="41"/>
                  </a:cubicBezTo>
                  <a:cubicBezTo>
                    <a:pt x="245" y="69"/>
                    <a:pt x="257" y="104"/>
                    <a:pt x="257" y="146"/>
                  </a:cubicBezTo>
                  <a:cubicBezTo>
                    <a:pt x="257" y="152"/>
                    <a:pt x="257" y="152"/>
                    <a:pt x="257" y="152"/>
                  </a:cubicBezTo>
                  <a:cubicBezTo>
                    <a:pt x="257" y="195"/>
                    <a:pt x="245" y="230"/>
                    <a:pt x="222" y="257"/>
                  </a:cubicBezTo>
                  <a:cubicBezTo>
                    <a:pt x="199" y="284"/>
                    <a:pt x="168" y="298"/>
                    <a:pt x="128" y="298"/>
                  </a:cubicBezTo>
                  <a:cubicBezTo>
                    <a:pt x="89" y="298"/>
                    <a:pt x="57" y="284"/>
                    <a:pt x="34" y="257"/>
                  </a:cubicBezTo>
                  <a:cubicBezTo>
                    <a:pt x="11" y="230"/>
                    <a:pt x="0" y="195"/>
                    <a:pt x="0" y="152"/>
                  </a:cubicBezTo>
                  <a:lnTo>
                    <a:pt x="0" y="146"/>
                  </a:lnTo>
                  <a:close/>
                  <a:moveTo>
                    <a:pt x="52" y="152"/>
                  </a:moveTo>
                  <a:cubicBezTo>
                    <a:pt x="52" y="182"/>
                    <a:pt x="58" y="208"/>
                    <a:pt x="71" y="227"/>
                  </a:cubicBezTo>
                  <a:cubicBezTo>
                    <a:pt x="84" y="247"/>
                    <a:pt x="103" y="257"/>
                    <a:pt x="128" y="257"/>
                  </a:cubicBezTo>
                  <a:cubicBezTo>
                    <a:pt x="153" y="257"/>
                    <a:pt x="172" y="247"/>
                    <a:pt x="185" y="227"/>
                  </a:cubicBezTo>
                  <a:cubicBezTo>
                    <a:pt x="198" y="208"/>
                    <a:pt x="204" y="182"/>
                    <a:pt x="204" y="152"/>
                  </a:cubicBezTo>
                  <a:cubicBezTo>
                    <a:pt x="204" y="146"/>
                    <a:pt x="204" y="146"/>
                    <a:pt x="204" y="146"/>
                  </a:cubicBezTo>
                  <a:cubicBezTo>
                    <a:pt x="204" y="116"/>
                    <a:pt x="198" y="91"/>
                    <a:pt x="185" y="71"/>
                  </a:cubicBezTo>
                  <a:cubicBezTo>
                    <a:pt x="172" y="51"/>
                    <a:pt x="153" y="41"/>
                    <a:pt x="128" y="41"/>
                  </a:cubicBezTo>
                  <a:cubicBezTo>
                    <a:pt x="103" y="41"/>
                    <a:pt x="84" y="51"/>
                    <a:pt x="71" y="71"/>
                  </a:cubicBezTo>
                  <a:cubicBezTo>
                    <a:pt x="58" y="91"/>
                    <a:pt x="52" y="116"/>
                    <a:pt x="52" y="146"/>
                  </a:cubicBezTo>
                  <a:lnTo>
                    <a:pt x="52"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72">
              <a:extLst>
                <a:ext uri="{FF2B5EF4-FFF2-40B4-BE49-F238E27FC236}">
                  <a16:creationId xmlns:a16="http://schemas.microsoft.com/office/drawing/2014/main" id="{0A8A7C75-BBA0-4819-AD6C-0D90D3C08B70}"/>
                </a:ext>
              </a:extLst>
            </p:cNvPr>
            <p:cNvSpPr>
              <a:spLocks/>
            </p:cNvSpPr>
            <p:nvPr/>
          </p:nvSpPr>
          <p:spPr bwMode="gray">
            <a:xfrm>
              <a:off x="1233228" y="1229209"/>
              <a:ext cx="89868" cy="67044"/>
            </a:xfrm>
            <a:custGeom>
              <a:avLst/>
              <a:gdLst>
                <a:gd name="T0" fmla="*/ 49 w 189"/>
                <a:gd name="T1" fmla="*/ 90 h 141"/>
                <a:gd name="T2" fmla="*/ 52 w 189"/>
                <a:gd name="T3" fmla="*/ 107 h 141"/>
                <a:gd name="T4" fmla="*/ 53 w 189"/>
                <a:gd name="T5" fmla="*/ 107 h 141"/>
                <a:gd name="T6" fmla="*/ 56 w 189"/>
                <a:gd name="T7" fmla="*/ 90 h 141"/>
                <a:gd name="T8" fmla="*/ 84 w 189"/>
                <a:gd name="T9" fmla="*/ 0 h 141"/>
                <a:gd name="T10" fmla="*/ 105 w 189"/>
                <a:gd name="T11" fmla="*/ 0 h 141"/>
                <a:gd name="T12" fmla="*/ 133 w 189"/>
                <a:gd name="T13" fmla="*/ 90 h 141"/>
                <a:gd name="T14" fmla="*/ 137 w 189"/>
                <a:gd name="T15" fmla="*/ 109 h 141"/>
                <a:gd name="T16" fmla="*/ 138 w 189"/>
                <a:gd name="T17" fmla="*/ 109 h 141"/>
                <a:gd name="T18" fmla="*/ 142 w 189"/>
                <a:gd name="T19" fmla="*/ 90 h 141"/>
                <a:gd name="T20" fmla="*/ 164 w 189"/>
                <a:gd name="T21" fmla="*/ 0 h 141"/>
                <a:gd name="T22" fmla="*/ 189 w 189"/>
                <a:gd name="T23" fmla="*/ 0 h 141"/>
                <a:gd name="T24" fmla="*/ 149 w 189"/>
                <a:gd name="T25" fmla="*/ 141 h 141"/>
                <a:gd name="T26" fmla="*/ 128 w 189"/>
                <a:gd name="T27" fmla="*/ 141 h 141"/>
                <a:gd name="T28" fmla="*/ 101 w 189"/>
                <a:gd name="T29" fmla="*/ 55 h 141"/>
                <a:gd name="T30" fmla="*/ 95 w 189"/>
                <a:gd name="T31" fmla="*/ 31 h 141"/>
                <a:gd name="T32" fmla="*/ 94 w 189"/>
                <a:gd name="T33" fmla="*/ 31 h 141"/>
                <a:gd name="T34" fmla="*/ 88 w 189"/>
                <a:gd name="T35" fmla="*/ 55 h 141"/>
                <a:gd name="T36" fmla="*/ 62 w 189"/>
                <a:gd name="T37" fmla="*/ 141 h 141"/>
                <a:gd name="T38" fmla="*/ 41 w 189"/>
                <a:gd name="T39" fmla="*/ 141 h 141"/>
                <a:gd name="T40" fmla="*/ 0 w 189"/>
                <a:gd name="T41" fmla="*/ 0 h 141"/>
                <a:gd name="T42" fmla="*/ 25 w 189"/>
                <a:gd name="T43" fmla="*/ 0 h 141"/>
                <a:gd name="T44" fmla="*/ 49 w 189"/>
                <a:gd name="T45" fmla="*/ 9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1">
                  <a:moveTo>
                    <a:pt x="49" y="90"/>
                  </a:moveTo>
                  <a:lnTo>
                    <a:pt x="52" y="107"/>
                  </a:lnTo>
                  <a:lnTo>
                    <a:pt x="53" y="107"/>
                  </a:lnTo>
                  <a:lnTo>
                    <a:pt x="56" y="90"/>
                  </a:lnTo>
                  <a:lnTo>
                    <a:pt x="84" y="0"/>
                  </a:lnTo>
                  <a:lnTo>
                    <a:pt x="105" y="0"/>
                  </a:lnTo>
                  <a:lnTo>
                    <a:pt x="133" y="90"/>
                  </a:lnTo>
                  <a:lnTo>
                    <a:pt x="137" y="109"/>
                  </a:lnTo>
                  <a:lnTo>
                    <a:pt x="138" y="109"/>
                  </a:lnTo>
                  <a:lnTo>
                    <a:pt x="142" y="90"/>
                  </a:lnTo>
                  <a:lnTo>
                    <a:pt x="164" y="0"/>
                  </a:lnTo>
                  <a:lnTo>
                    <a:pt x="189" y="0"/>
                  </a:lnTo>
                  <a:lnTo>
                    <a:pt x="149" y="141"/>
                  </a:lnTo>
                  <a:lnTo>
                    <a:pt x="128" y="141"/>
                  </a:lnTo>
                  <a:lnTo>
                    <a:pt x="101" y="55"/>
                  </a:lnTo>
                  <a:lnTo>
                    <a:pt x="95" y="31"/>
                  </a:lnTo>
                  <a:lnTo>
                    <a:pt x="94" y="31"/>
                  </a:lnTo>
                  <a:lnTo>
                    <a:pt x="88" y="55"/>
                  </a:lnTo>
                  <a:lnTo>
                    <a:pt x="62" y="141"/>
                  </a:lnTo>
                  <a:lnTo>
                    <a:pt x="41" y="141"/>
                  </a:lnTo>
                  <a:lnTo>
                    <a:pt x="0" y="0"/>
                  </a:lnTo>
                  <a:lnTo>
                    <a:pt x="25" y="0"/>
                  </a:lnTo>
                  <a:lnTo>
                    <a:pt x="49"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73">
              <a:extLst>
                <a:ext uri="{FF2B5EF4-FFF2-40B4-BE49-F238E27FC236}">
                  <a16:creationId xmlns:a16="http://schemas.microsoft.com/office/drawing/2014/main" id="{EEA63BD3-3CAE-469C-A8BC-4582E2D4402F}"/>
                </a:ext>
              </a:extLst>
            </p:cNvPr>
            <p:cNvSpPr>
              <a:spLocks noEditPoints="1"/>
            </p:cNvSpPr>
            <p:nvPr/>
          </p:nvSpPr>
          <p:spPr bwMode="gray">
            <a:xfrm>
              <a:off x="1332130" y="1228258"/>
              <a:ext cx="56583" cy="69422"/>
            </a:xfrm>
            <a:custGeom>
              <a:avLst/>
              <a:gdLst>
                <a:gd name="T0" fmla="*/ 131 w 241"/>
                <a:gd name="T1" fmla="*/ 298 h 298"/>
                <a:gd name="T2" fmla="*/ 36 w 241"/>
                <a:gd name="T3" fmla="*/ 258 h 298"/>
                <a:gd name="T4" fmla="*/ 0 w 241"/>
                <a:gd name="T5" fmla="*/ 155 h 298"/>
                <a:gd name="T6" fmla="*/ 0 w 241"/>
                <a:gd name="T7" fmla="*/ 143 h 298"/>
                <a:gd name="T8" fmla="*/ 37 w 241"/>
                <a:gd name="T9" fmla="*/ 41 h 298"/>
                <a:gd name="T10" fmla="*/ 123 w 241"/>
                <a:gd name="T11" fmla="*/ 0 h 298"/>
                <a:gd name="T12" fmla="*/ 211 w 241"/>
                <a:gd name="T13" fmla="*/ 35 h 298"/>
                <a:gd name="T14" fmla="*/ 241 w 241"/>
                <a:gd name="T15" fmla="*/ 129 h 298"/>
                <a:gd name="T16" fmla="*/ 241 w 241"/>
                <a:gd name="T17" fmla="*/ 161 h 298"/>
                <a:gd name="T18" fmla="*/ 55 w 241"/>
                <a:gd name="T19" fmla="*/ 161 h 298"/>
                <a:gd name="T20" fmla="*/ 54 w 241"/>
                <a:gd name="T21" fmla="*/ 163 h 298"/>
                <a:gd name="T22" fmla="*/ 75 w 241"/>
                <a:gd name="T23" fmla="*/ 230 h 298"/>
                <a:gd name="T24" fmla="*/ 131 w 241"/>
                <a:gd name="T25" fmla="*/ 257 h 298"/>
                <a:gd name="T26" fmla="*/ 178 w 241"/>
                <a:gd name="T27" fmla="*/ 249 h 298"/>
                <a:gd name="T28" fmla="*/ 212 w 241"/>
                <a:gd name="T29" fmla="*/ 229 h 298"/>
                <a:gd name="T30" fmla="*/ 233 w 241"/>
                <a:gd name="T31" fmla="*/ 263 h 298"/>
                <a:gd name="T32" fmla="*/ 192 w 241"/>
                <a:gd name="T33" fmla="*/ 288 h 298"/>
                <a:gd name="T34" fmla="*/ 131 w 241"/>
                <a:gd name="T35" fmla="*/ 298 h 298"/>
                <a:gd name="T36" fmla="*/ 123 w 241"/>
                <a:gd name="T37" fmla="*/ 41 h 298"/>
                <a:gd name="T38" fmla="*/ 78 w 241"/>
                <a:gd name="T39" fmla="*/ 64 h 298"/>
                <a:gd name="T40" fmla="*/ 56 w 241"/>
                <a:gd name="T41" fmla="*/ 119 h 298"/>
                <a:gd name="T42" fmla="*/ 56 w 241"/>
                <a:gd name="T43" fmla="*/ 120 h 298"/>
                <a:gd name="T44" fmla="*/ 188 w 241"/>
                <a:gd name="T45" fmla="*/ 120 h 298"/>
                <a:gd name="T46" fmla="*/ 188 w 241"/>
                <a:gd name="T47" fmla="*/ 113 h 298"/>
                <a:gd name="T48" fmla="*/ 172 w 241"/>
                <a:gd name="T49" fmla="*/ 62 h 298"/>
                <a:gd name="T50" fmla="*/ 123 w 241"/>
                <a:gd name="T51" fmla="*/ 4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1" h="298">
                  <a:moveTo>
                    <a:pt x="131" y="298"/>
                  </a:moveTo>
                  <a:cubicBezTo>
                    <a:pt x="91" y="298"/>
                    <a:pt x="59" y="285"/>
                    <a:pt x="36" y="258"/>
                  </a:cubicBezTo>
                  <a:cubicBezTo>
                    <a:pt x="12" y="232"/>
                    <a:pt x="0" y="197"/>
                    <a:pt x="0" y="155"/>
                  </a:cubicBezTo>
                  <a:cubicBezTo>
                    <a:pt x="0" y="143"/>
                    <a:pt x="0" y="143"/>
                    <a:pt x="0" y="143"/>
                  </a:cubicBezTo>
                  <a:cubicBezTo>
                    <a:pt x="0" y="102"/>
                    <a:pt x="13" y="68"/>
                    <a:pt x="37" y="41"/>
                  </a:cubicBezTo>
                  <a:cubicBezTo>
                    <a:pt x="61" y="14"/>
                    <a:pt x="90" y="0"/>
                    <a:pt x="123" y="0"/>
                  </a:cubicBezTo>
                  <a:cubicBezTo>
                    <a:pt x="162" y="0"/>
                    <a:pt x="191" y="12"/>
                    <a:pt x="211" y="35"/>
                  </a:cubicBezTo>
                  <a:cubicBezTo>
                    <a:pt x="231" y="59"/>
                    <a:pt x="241" y="90"/>
                    <a:pt x="241" y="129"/>
                  </a:cubicBezTo>
                  <a:cubicBezTo>
                    <a:pt x="241" y="161"/>
                    <a:pt x="241" y="161"/>
                    <a:pt x="241" y="161"/>
                  </a:cubicBezTo>
                  <a:cubicBezTo>
                    <a:pt x="55" y="161"/>
                    <a:pt x="55" y="161"/>
                    <a:pt x="55" y="161"/>
                  </a:cubicBezTo>
                  <a:cubicBezTo>
                    <a:pt x="54" y="163"/>
                    <a:pt x="54" y="163"/>
                    <a:pt x="54" y="163"/>
                  </a:cubicBezTo>
                  <a:cubicBezTo>
                    <a:pt x="54" y="190"/>
                    <a:pt x="61" y="213"/>
                    <a:pt x="75" y="230"/>
                  </a:cubicBezTo>
                  <a:cubicBezTo>
                    <a:pt x="88" y="248"/>
                    <a:pt x="107" y="257"/>
                    <a:pt x="131" y="257"/>
                  </a:cubicBezTo>
                  <a:cubicBezTo>
                    <a:pt x="149" y="257"/>
                    <a:pt x="164" y="254"/>
                    <a:pt x="178" y="249"/>
                  </a:cubicBezTo>
                  <a:cubicBezTo>
                    <a:pt x="191" y="244"/>
                    <a:pt x="203" y="237"/>
                    <a:pt x="212" y="229"/>
                  </a:cubicBezTo>
                  <a:cubicBezTo>
                    <a:pt x="233" y="263"/>
                    <a:pt x="233" y="263"/>
                    <a:pt x="233" y="263"/>
                  </a:cubicBezTo>
                  <a:cubicBezTo>
                    <a:pt x="222" y="273"/>
                    <a:pt x="209" y="281"/>
                    <a:pt x="192" y="288"/>
                  </a:cubicBezTo>
                  <a:cubicBezTo>
                    <a:pt x="175" y="295"/>
                    <a:pt x="155" y="298"/>
                    <a:pt x="131" y="298"/>
                  </a:cubicBezTo>
                  <a:close/>
                  <a:moveTo>
                    <a:pt x="123" y="41"/>
                  </a:moveTo>
                  <a:cubicBezTo>
                    <a:pt x="106" y="41"/>
                    <a:pt x="91" y="49"/>
                    <a:pt x="78" y="64"/>
                  </a:cubicBezTo>
                  <a:cubicBezTo>
                    <a:pt x="66" y="78"/>
                    <a:pt x="58" y="97"/>
                    <a:pt x="56" y="119"/>
                  </a:cubicBezTo>
                  <a:cubicBezTo>
                    <a:pt x="56" y="120"/>
                    <a:pt x="56" y="120"/>
                    <a:pt x="56" y="120"/>
                  </a:cubicBezTo>
                  <a:cubicBezTo>
                    <a:pt x="188" y="120"/>
                    <a:pt x="188" y="120"/>
                    <a:pt x="188" y="120"/>
                  </a:cubicBezTo>
                  <a:cubicBezTo>
                    <a:pt x="188" y="113"/>
                    <a:pt x="188" y="113"/>
                    <a:pt x="188" y="113"/>
                  </a:cubicBezTo>
                  <a:cubicBezTo>
                    <a:pt x="188" y="93"/>
                    <a:pt x="183" y="76"/>
                    <a:pt x="172" y="62"/>
                  </a:cubicBezTo>
                  <a:cubicBezTo>
                    <a:pt x="161" y="48"/>
                    <a:pt x="145" y="41"/>
                    <a:pt x="12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74">
              <a:extLst>
                <a:ext uri="{FF2B5EF4-FFF2-40B4-BE49-F238E27FC236}">
                  <a16:creationId xmlns:a16="http://schemas.microsoft.com/office/drawing/2014/main" id="{03FB45CA-66DF-4060-ADAC-71C05296D8B4}"/>
                </a:ext>
              </a:extLst>
            </p:cNvPr>
            <p:cNvSpPr>
              <a:spLocks/>
            </p:cNvSpPr>
            <p:nvPr/>
          </p:nvSpPr>
          <p:spPr bwMode="gray">
            <a:xfrm>
              <a:off x="1402027" y="1228258"/>
              <a:ext cx="33284" cy="67995"/>
            </a:xfrm>
            <a:custGeom>
              <a:avLst/>
              <a:gdLst>
                <a:gd name="T0" fmla="*/ 136 w 143"/>
                <a:gd name="T1" fmla="*/ 52 h 292"/>
                <a:gd name="T2" fmla="*/ 109 w 143"/>
                <a:gd name="T3" fmla="*/ 50 h 292"/>
                <a:gd name="T4" fmla="*/ 74 w 143"/>
                <a:gd name="T5" fmla="*/ 60 h 292"/>
                <a:gd name="T6" fmla="*/ 52 w 143"/>
                <a:gd name="T7" fmla="*/ 88 h 292"/>
                <a:gd name="T8" fmla="*/ 52 w 143"/>
                <a:gd name="T9" fmla="*/ 292 h 292"/>
                <a:gd name="T10" fmla="*/ 0 w 143"/>
                <a:gd name="T11" fmla="*/ 292 h 292"/>
                <a:gd name="T12" fmla="*/ 0 w 143"/>
                <a:gd name="T13" fmla="*/ 6 h 292"/>
                <a:gd name="T14" fmla="*/ 47 w 143"/>
                <a:gd name="T15" fmla="*/ 6 h 292"/>
                <a:gd name="T16" fmla="*/ 52 w 143"/>
                <a:gd name="T17" fmla="*/ 48 h 292"/>
                <a:gd name="T18" fmla="*/ 82 w 143"/>
                <a:gd name="T19" fmla="*/ 13 h 292"/>
                <a:gd name="T20" fmla="*/ 123 w 143"/>
                <a:gd name="T21" fmla="*/ 0 h 292"/>
                <a:gd name="T22" fmla="*/ 134 w 143"/>
                <a:gd name="T23" fmla="*/ 1 h 292"/>
                <a:gd name="T24" fmla="*/ 143 w 143"/>
                <a:gd name="T25" fmla="*/ 3 h 292"/>
                <a:gd name="T26" fmla="*/ 136 w 143"/>
                <a:gd name="T27" fmla="*/ 5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92">
                  <a:moveTo>
                    <a:pt x="136" y="52"/>
                  </a:moveTo>
                  <a:cubicBezTo>
                    <a:pt x="109" y="50"/>
                    <a:pt x="109" y="50"/>
                    <a:pt x="109" y="50"/>
                  </a:cubicBezTo>
                  <a:cubicBezTo>
                    <a:pt x="95" y="50"/>
                    <a:pt x="84" y="54"/>
                    <a:pt x="74" y="60"/>
                  </a:cubicBezTo>
                  <a:cubicBezTo>
                    <a:pt x="65" y="67"/>
                    <a:pt x="58" y="76"/>
                    <a:pt x="52" y="88"/>
                  </a:cubicBezTo>
                  <a:cubicBezTo>
                    <a:pt x="52" y="292"/>
                    <a:pt x="52" y="292"/>
                    <a:pt x="52" y="292"/>
                  </a:cubicBezTo>
                  <a:cubicBezTo>
                    <a:pt x="0" y="292"/>
                    <a:pt x="0" y="292"/>
                    <a:pt x="0" y="292"/>
                  </a:cubicBezTo>
                  <a:cubicBezTo>
                    <a:pt x="0" y="6"/>
                    <a:pt x="0" y="6"/>
                    <a:pt x="0" y="6"/>
                  </a:cubicBezTo>
                  <a:cubicBezTo>
                    <a:pt x="47" y="6"/>
                    <a:pt x="47" y="6"/>
                    <a:pt x="47" y="6"/>
                  </a:cubicBezTo>
                  <a:cubicBezTo>
                    <a:pt x="52" y="48"/>
                    <a:pt x="52" y="48"/>
                    <a:pt x="52" y="48"/>
                  </a:cubicBezTo>
                  <a:cubicBezTo>
                    <a:pt x="60" y="33"/>
                    <a:pt x="70" y="21"/>
                    <a:pt x="82" y="13"/>
                  </a:cubicBezTo>
                  <a:cubicBezTo>
                    <a:pt x="94" y="5"/>
                    <a:pt x="108" y="0"/>
                    <a:pt x="123" y="0"/>
                  </a:cubicBezTo>
                  <a:cubicBezTo>
                    <a:pt x="127" y="0"/>
                    <a:pt x="131" y="1"/>
                    <a:pt x="134" y="1"/>
                  </a:cubicBezTo>
                  <a:cubicBezTo>
                    <a:pt x="138" y="2"/>
                    <a:pt x="141" y="3"/>
                    <a:pt x="143" y="3"/>
                  </a:cubicBezTo>
                  <a:lnTo>
                    <a:pt x="13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75">
              <a:extLst>
                <a:ext uri="{FF2B5EF4-FFF2-40B4-BE49-F238E27FC236}">
                  <a16:creationId xmlns:a16="http://schemas.microsoft.com/office/drawing/2014/main" id="{5DB6A66C-EB42-4AAF-9F4C-A752A45A1206}"/>
                </a:ext>
              </a:extLst>
            </p:cNvPr>
            <p:cNvSpPr>
              <a:spLocks noEditPoints="1"/>
            </p:cNvSpPr>
            <p:nvPr/>
          </p:nvSpPr>
          <p:spPr bwMode="gray">
            <a:xfrm>
              <a:off x="1446247" y="1199729"/>
              <a:ext cx="12363" cy="96525"/>
            </a:xfrm>
            <a:custGeom>
              <a:avLst/>
              <a:gdLst>
                <a:gd name="T0" fmla="*/ 26 w 26"/>
                <a:gd name="T1" fmla="*/ 26 h 203"/>
                <a:gd name="T2" fmla="*/ 0 w 26"/>
                <a:gd name="T3" fmla="*/ 26 h 203"/>
                <a:gd name="T4" fmla="*/ 0 w 26"/>
                <a:gd name="T5" fmla="*/ 0 h 203"/>
                <a:gd name="T6" fmla="*/ 26 w 26"/>
                <a:gd name="T7" fmla="*/ 0 h 203"/>
                <a:gd name="T8" fmla="*/ 26 w 26"/>
                <a:gd name="T9" fmla="*/ 26 h 203"/>
                <a:gd name="T10" fmla="*/ 26 w 26"/>
                <a:gd name="T11" fmla="*/ 203 h 203"/>
                <a:gd name="T12" fmla="*/ 0 w 26"/>
                <a:gd name="T13" fmla="*/ 203 h 203"/>
                <a:gd name="T14" fmla="*/ 0 w 26"/>
                <a:gd name="T15" fmla="*/ 62 h 203"/>
                <a:gd name="T16" fmla="*/ 26 w 26"/>
                <a:gd name="T17" fmla="*/ 62 h 203"/>
                <a:gd name="T18" fmla="*/ 26 w 26"/>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03">
                  <a:moveTo>
                    <a:pt x="26" y="26"/>
                  </a:moveTo>
                  <a:lnTo>
                    <a:pt x="0" y="26"/>
                  </a:lnTo>
                  <a:lnTo>
                    <a:pt x="0" y="0"/>
                  </a:lnTo>
                  <a:lnTo>
                    <a:pt x="26" y="0"/>
                  </a:lnTo>
                  <a:lnTo>
                    <a:pt x="26" y="26"/>
                  </a:lnTo>
                  <a:close/>
                  <a:moveTo>
                    <a:pt x="26" y="203"/>
                  </a:moveTo>
                  <a:lnTo>
                    <a:pt x="0" y="203"/>
                  </a:lnTo>
                  <a:lnTo>
                    <a:pt x="0" y="62"/>
                  </a:lnTo>
                  <a:lnTo>
                    <a:pt x="26" y="62"/>
                  </a:lnTo>
                  <a:lnTo>
                    <a:pt x="26"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76">
              <a:extLst>
                <a:ext uri="{FF2B5EF4-FFF2-40B4-BE49-F238E27FC236}">
                  <a16:creationId xmlns:a16="http://schemas.microsoft.com/office/drawing/2014/main" id="{4E6F2726-1CBE-456D-BF5A-74EF2699F9E2}"/>
                </a:ext>
              </a:extLst>
            </p:cNvPr>
            <p:cNvSpPr>
              <a:spLocks/>
            </p:cNvSpPr>
            <p:nvPr/>
          </p:nvSpPr>
          <p:spPr bwMode="gray">
            <a:xfrm>
              <a:off x="1477154" y="1228258"/>
              <a:ext cx="54682" cy="67995"/>
            </a:xfrm>
            <a:custGeom>
              <a:avLst/>
              <a:gdLst>
                <a:gd name="T0" fmla="*/ 47 w 233"/>
                <a:gd name="T1" fmla="*/ 6 h 292"/>
                <a:gd name="T2" fmla="*/ 50 w 233"/>
                <a:gd name="T3" fmla="*/ 48 h 292"/>
                <a:gd name="T4" fmla="*/ 86 w 233"/>
                <a:gd name="T5" fmla="*/ 13 h 292"/>
                <a:gd name="T6" fmla="*/ 135 w 233"/>
                <a:gd name="T7" fmla="*/ 0 h 292"/>
                <a:gd name="T8" fmla="*/ 207 w 233"/>
                <a:gd name="T9" fmla="*/ 28 h 292"/>
                <a:gd name="T10" fmla="*/ 233 w 233"/>
                <a:gd name="T11" fmla="*/ 111 h 292"/>
                <a:gd name="T12" fmla="*/ 233 w 233"/>
                <a:gd name="T13" fmla="*/ 292 h 292"/>
                <a:gd name="T14" fmla="*/ 180 w 233"/>
                <a:gd name="T15" fmla="*/ 292 h 292"/>
                <a:gd name="T16" fmla="*/ 180 w 233"/>
                <a:gd name="T17" fmla="*/ 113 h 292"/>
                <a:gd name="T18" fmla="*/ 165 w 233"/>
                <a:gd name="T19" fmla="*/ 59 h 292"/>
                <a:gd name="T20" fmla="*/ 120 w 233"/>
                <a:gd name="T21" fmla="*/ 43 h 292"/>
                <a:gd name="T22" fmla="*/ 80 w 233"/>
                <a:gd name="T23" fmla="*/ 54 h 292"/>
                <a:gd name="T24" fmla="*/ 52 w 233"/>
                <a:gd name="T25" fmla="*/ 83 h 292"/>
                <a:gd name="T26" fmla="*/ 52 w 233"/>
                <a:gd name="T27" fmla="*/ 292 h 292"/>
                <a:gd name="T28" fmla="*/ 0 w 233"/>
                <a:gd name="T29" fmla="*/ 292 h 292"/>
                <a:gd name="T30" fmla="*/ 0 w 233"/>
                <a:gd name="T31" fmla="*/ 6 h 292"/>
                <a:gd name="T32" fmla="*/ 47 w 233"/>
                <a:gd name="T33" fmla="*/ 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92">
                  <a:moveTo>
                    <a:pt x="47" y="6"/>
                  </a:moveTo>
                  <a:cubicBezTo>
                    <a:pt x="50" y="48"/>
                    <a:pt x="50" y="48"/>
                    <a:pt x="50" y="48"/>
                  </a:cubicBezTo>
                  <a:cubicBezTo>
                    <a:pt x="60" y="33"/>
                    <a:pt x="72" y="21"/>
                    <a:pt x="86" y="13"/>
                  </a:cubicBezTo>
                  <a:cubicBezTo>
                    <a:pt x="101" y="5"/>
                    <a:pt x="117" y="0"/>
                    <a:pt x="135" y="0"/>
                  </a:cubicBezTo>
                  <a:cubicBezTo>
                    <a:pt x="166" y="0"/>
                    <a:pt x="190" y="9"/>
                    <a:pt x="207" y="28"/>
                  </a:cubicBezTo>
                  <a:cubicBezTo>
                    <a:pt x="224" y="46"/>
                    <a:pt x="233" y="74"/>
                    <a:pt x="233" y="111"/>
                  </a:cubicBezTo>
                  <a:cubicBezTo>
                    <a:pt x="233" y="292"/>
                    <a:pt x="233" y="292"/>
                    <a:pt x="233" y="292"/>
                  </a:cubicBezTo>
                  <a:cubicBezTo>
                    <a:pt x="180" y="292"/>
                    <a:pt x="180" y="292"/>
                    <a:pt x="180" y="292"/>
                  </a:cubicBezTo>
                  <a:cubicBezTo>
                    <a:pt x="180" y="113"/>
                    <a:pt x="180" y="113"/>
                    <a:pt x="180" y="113"/>
                  </a:cubicBezTo>
                  <a:cubicBezTo>
                    <a:pt x="180" y="87"/>
                    <a:pt x="175" y="69"/>
                    <a:pt x="165" y="59"/>
                  </a:cubicBezTo>
                  <a:cubicBezTo>
                    <a:pt x="155" y="48"/>
                    <a:pt x="140" y="43"/>
                    <a:pt x="120" y="43"/>
                  </a:cubicBezTo>
                  <a:cubicBezTo>
                    <a:pt x="105" y="43"/>
                    <a:pt x="91" y="46"/>
                    <a:pt x="80" y="54"/>
                  </a:cubicBezTo>
                  <a:cubicBezTo>
                    <a:pt x="68" y="61"/>
                    <a:pt x="59" y="71"/>
                    <a:pt x="52" y="83"/>
                  </a:cubicBezTo>
                  <a:cubicBezTo>
                    <a:pt x="52" y="292"/>
                    <a:pt x="52" y="292"/>
                    <a:pt x="52" y="292"/>
                  </a:cubicBezTo>
                  <a:cubicBezTo>
                    <a:pt x="0" y="292"/>
                    <a:pt x="0" y="292"/>
                    <a:pt x="0" y="292"/>
                  </a:cubicBezTo>
                  <a:cubicBezTo>
                    <a:pt x="0" y="6"/>
                    <a:pt x="0" y="6"/>
                    <a:pt x="0" y="6"/>
                  </a:cubicBezTo>
                  <a:lnTo>
                    <a:pt x="4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77">
              <a:extLst>
                <a:ext uri="{FF2B5EF4-FFF2-40B4-BE49-F238E27FC236}">
                  <a16:creationId xmlns:a16="http://schemas.microsoft.com/office/drawing/2014/main" id="{17A9B7C3-F167-4357-A03C-6B4857D2C13B}"/>
                </a:ext>
              </a:extLst>
            </p:cNvPr>
            <p:cNvSpPr>
              <a:spLocks noEditPoints="1"/>
            </p:cNvSpPr>
            <p:nvPr/>
          </p:nvSpPr>
          <p:spPr bwMode="gray">
            <a:xfrm>
              <a:off x="1546576" y="1228258"/>
              <a:ext cx="57059" cy="94623"/>
            </a:xfrm>
            <a:custGeom>
              <a:avLst/>
              <a:gdLst>
                <a:gd name="T0" fmla="*/ 0 w 244"/>
                <a:gd name="T1" fmla="*/ 154 h 408"/>
                <a:gd name="T2" fmla="*/ 30 w 244"/>
                <a:gd name="T3" fmla="*/ 43 h 408"/>
                <a:gd name="T4" fmla="*/ 114 w 244"/>
                <a:gd name="T5" fmla="*/ 0 h 408"/>
                <a:gd name="T6" fmla="*/ 162 w 244"/>
                <a:gd name="T7" fmla="*/ 11 h 408"/>
                <a:gd name="T8" fmla="*/ 196 w 244"/>
                <a:gd name="T9" fmla="*/ 43 h 408"/>
                <a:gd name="T10" fmla="*/ 202 w 244"/>
                <a:gd name="T11" fmla="*/ 6 h 408"/>
                <a:gd name="T12" fmla="*/ 244 w 244"/>
                <a:gd name="T13" fmla="*/ 6 h 408"/>
                <a:gd name="T14" fmla="*/ 244 w 244"/>
                <a:gd name="T15" fmla="*/ 294 h 408"/>
                <a:gd name="T16" fmla="*/ 212 w 244"/>
                <a:gd name="T17" fmla="*/ 379 h 408"/>
                <a:gd name="T18" fmla="*/ 120 w 244"/>
                <a:gd name="T19" fmla="*/ 408 h 408"/>
                <a:gd name="T20" fmla="*/ 75 w 244"/>
                <a:gd name="T21" fmla="*/ 403 h 408"/>
                <a:gd name="T22" fmla="*/ 33 w 244"/>
                <a:gd name="T23" fmla="*/ 387 h 408"/>
                <a:gd name="T24" fmla="*/ 46 w 244"/>
                <a:gd name="T25" fmla="*/ 346 h 408"/>
                <a:gd name="T26" fmla="*/ 80 w 244"/>
                <a:gd name="T27" fmla="*/ 359 h 408"/>
                <a:gd name="T28" fmla="*/ 119 w 244"/>
                <a:gd name="T29" fmla="*/ 364 h 408"/>
                <a:gd name="T30" fmla="*/ 175 w 244"/>
                <a:gd name="T31" fmla="*/ 347 h 408"/>
                <a:gd name="T32" fmla="*/ 192 w 244"/>
                <a:gd name="T33" fmla="*/ 294 h 408"/>
                <a:gd name="T34" fmla="*/ 192 w 244"/>
                <a:gd name="T35" fmla="*/ 262 h 408"/>
                <a:gd name="T36" fmla="*/ 158 w 244"/>
                <a:gd name="T37" fmla="*/ 289 h 408"/>
                <a:gd name="T38" fmla="*/ 113 w 244"/>
                <a:gd name="T39" fmla="*/ 298 h 408"/>
                <a:gd name="T40" fmla="*/ 30 w 244"/>
                <a:gd name="T41" fmla="*/ 260 h 408"/>
                <a:gd name="T42" fmla="*/ 0 w 244"/>
                <a:gd name="T43" fmla="*/ 160 h 408"/>
                <a:gd name="T44" fmla="*/ 0 w 244"/>
                <a:gd name="T45" fmla="*/ 154 h 408"/>
                <a:gd name="T46" fmla="*/ 52 w 244"/>
                <a:gd name="T47" fmla="*/ 160 h 408"/>
                <a:gd name="T48" fmla="*/ 71 w 244"/>
                <a:gd name="T49" fmla="*/ 229 h 408"/>
                <a:gd name="T50" fmla="*/ 126 w 244"/>
                <a:gd name="T51" fmla="*/ 256 h 408"/>
                <a:gd name="T52" fmla="*/ 166 w 244"/>
                <a:gd name="T53" fmla="*/ 245 h 408"/>
                <a:gd name="T54" fmla="*/ 192 w 244"/>
                <a:gd name="T55" fmla="*/ 215 h 408"/>
                <a:gd name="T56" fmla="*/ 192 w 244"/>
                <a:gd name="T57" fmla="*/ 83 h 408"/>
                <a:gd name="T58" fmla="*/ 166 w 244"/>
                <a:gd name="T59" fmla="*/ 54 h 408"/>
                <a:gd name="T60" fmla="*/ 127 w 244"/>
                <a:gd name="T61" fmla="*/ 43 h 408"/>
                <a:gd name="T62" fmla="*/ 71 w 244"/>
                <a:gd name="T63" fmla="*/ 74 h 408"/>
                <a:gd name="T64" fmla="*/ 52 w 244"/>
                <a:gd name="T65" fmla="*/ 154 h 408"/>
                <a:gd name="T66" fmla="*/ 52 w 244"/>
                <a:gd name="T67" fmla="*/ 16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408">
                  <a:moveTo>
                    <a:pt x="0" y="154"/>
                  </a:moveTo>
                  <a:cubicBezTo>
                    <a:pt x="0" y="108"/>
                    <a:pt x="10" y="71"/>
                    <a:pt x="30" y="43"/>
                  </a:cubicBezTo>
                  <a:cubicBezTo>
                    <a:pt x="50" y="15"/>
                    <a:pt x="78" y="0"/>
                    <a:pt x="114" y="0"/>
                  </a:cubicBezTo>
                  <a:cubicBezTo>
                    <a:pt x="132" y="0"/>
                    <a:pt x="148" y="4"/>
                    <a:pt x="162" y="11"/>
                  </a:cubicBezTo>
                  <a:cubicBezTo>
                    <a:pt x="175" y="19"/>
                    <a:pt x="187" y="29"/>
                    <a:pt x="196" y="43"/>
                  </a:cubicBezTo>
                  <a:cubicBezTo>
                    <a:pt x="202" y="6"/>
                    <a:pt x="202" y="6"/>
                    <a:pt x="202" y="6"/>
                  </a:cubicBezTo>
                  <a:cubicBezTo>
                    <a:pt x="244" y="6"/>
                    <a:pt x="244" y="6"/>
                    <a:pt x="244" y="6"/>
                  </a:cubicBezTo>
                  <a:cubicBezTo>
                    <a:pt x="244" y="294"/>
                    <a:pt x="244" y="294"/>
                    <a:pt x="244" y="294"/>
                  </a:cubicBezTo>
                  <a:cubicBezTo>
                    <a:pt x="244" y="331"/>
                    <a:pt x="233" y="359"/>
                    <a:pt x="212" y="379"/>
                  </a:cubicBezTo>
                  <a:cubicBezTo>
                    <a:pt x="191" y="398"/>
                    <a:pt x="160" y="408"/>
                    <a:pt x="120" y="408"/>
                  </a:cubicBezTo>
                  <a:cubicBezTo>
                    <a:pt x="106" y="408"/>
                    <a:pt x="91" y="406"/>
                    <a:pt x="75" y="403"/>
                  </a:cubicBezTo>
                  <a:cubicBezTo>
                    <a:pt x="59" y="399"/>
                    <a:pt x="45" y="394"/>
                    <a:pt x="33" y="387"/>
                  </a:cubicBezTo>
                  <a:cubicBezTo>
                    <a:pt x="46" y="346"/>
                    <a:pt x="46" y="346"/>
                    <a:pt x="46" y="346"/>
                  </a:cubicBezTo>
                  <a:cubicBezTo>
                    <a:pt x="55" y="352"/>
                    <a:pt x="67" y="356"/>
                    <a:pt x="80" y="359"/>
                  </a:cubicBezTo>
                  <a:cubicBezTo>
                    <a:pt x="93" y="363"/>
                    <a:pt x="106" y="364"/>
                    <a:pt x="119" y="364"/>
                  </a:cubicBezTo>
                  <a:cubicBezTo>
                    <a:pt x="144" y="364"/>
                    <a:pt x="163" y="358"/>
                    <a:pt x="175" y="347"/>
                  </a:cubicBezTo>
                  <a:cubicBezTo>
                    <a:pt x="186" y="335"/>
                    <a:pt x="192" y="318"/>
                    <a:pt x="192" y="294"/>
                  </a:cubicBezTo>
                  <a:cubicBezTo>
                    <a:pt x="192" y="262"/>
                    <a:pt x="192" y="262"/>
                    <a:pt x="192" y="262"/>
                  </a:cubicBezTo>
                  <a:cubicBezTo>
                    <a:pt x="183" y="274"/>
                    <a:pt x="171" y="283"/>
                    <a:pt x="158" y="289"/>
                  </a:cubicBezTo>
                  <a:cubicBezTo>
                    <a:pt x="145" y="295"/>
                    <a:pt x="130" y="298"/>
                    <a:pt x="113" y="298"/>
                  </a:cubicBezTo>
                  <a:cubicBezTo>
                    <a:pt x="78" y="298"/>
                    <a:pt x="50" y="285"/>
                    <a:pt x="30" y="260"/>
                  </a:cubicBezTo>
                  <a:cubicBezTo>
                    <a:pt x="10" y="234"/>
                    <a:pt x="0" y="201"/>
                    <a:pt x="0" y="160"/>
                  </a:cubicBezTo>
                  <a:lnTo>
                    <a:pt x="0" y="154"/>
                  </a:lnTo>
                  <a:close/>
                  <a:moveTo>
                    <a:pt x="52" y="160"/>
                  </a:moveTo>
                  <a:cubicBezTo>
                    <a:pt x="52" y="189"/>
                    <a:pt x="58" y="212"/>
                    <a:pt x="71" y="229"/>
                  </a:cubicBezTo>
                  <a:cubicBezTo>
                    <a:pt x="83" y="247"/>
                    <a:pt x="101" y="256"/>
                    <a:pt x="126" y="256"/>
                  </a:cubicBezTo>
                  <a:cubicBezTo>
                    <a:pt x="142" y="256"/>
                    <a:pt x="155" y="252"/>
                    <a:pt x="166" y="245"/>
                  </a:cubicBezTo>
                  <a:cubicBezTo>
                    <a:pt x="176" y="238"/>
                    <a:pt x="185" y="228"/>
                    <a:pt x="192" y="215"/>
                  </a:cubicBezTo>
                  <a:cubicBezTo>
                    <a:pt x="192" y="83"/>
                    <a:pt x="192" y="83"/>
                    <a:pt x="192" y="83"/>
                  </a:cubicBezTo>
                  <a:cubicBezTo>
                    <a:pt x="185" y="70"/>
                    <a:pt x="176" y="61"/>
                    <a:pt x="166" y="54"/>
                  </a:cubicBezTo>
                  <a:cubicBezTo>
                    <a:pt x="155" y="46"/>
                    <a:pt x="142" y="43"/>
                    <a:pt x="127" y="43"/>
                  </a:cubicBezTo>
                  <a:cubicBezTo>
                    <a:pt x="102" y="43"/>
                    <a:pt x="83" y="53"/>
                    <a:pt x="71" y="74"/>
                  </a:cubicBezTo>
                  <a:cubicBezTo>
                    <a:pt x="58" y="95"/>
                    <a:pt x="52" y="122"/>
                    <a:pt x="52" y="154"/>
                  </a:cubicBezTo>
                  <a:lnTo>
                    <a:pt x="52"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78">
              <a:extLst>
                <a:ext uri="{FF2B5EF4-FFF2-40B4-BE49-F238E27FC236}">
                  <a16:creationId xmlns:a16="http://schemas.microsoft.com/office/drawing/2014/main" id="{758CC1F1-0F63-4256-AACE-B47C05DD2591}"/>
                </a:ext>
              </a:extLst>
            </p:cNvPr>
            <p:cNvSpPr>
              <a:spLocks/>
            </p:cNvSpPr>
            <p:nvPr/>
          </p:nvSpPr>
          <p:spPr bwMode="gray">
            <a:xfrm>
              <a:off x="1645953" y="1213518"/>
              <a:ext cx="36137" cy="84162"/>
            </a:xfrm>
            <a:custGeom>
              <a:avLst/>
              <a:gdLst>
                <a:gd name="T0" fmla="*/ 98 w 155"/>
                <a:gd name="T1" fmla="*/ 0 h 361"/>
                <a:gd name="T2" fmla="*/ 98 w 155"/>
                <a:gd name="T3" fmla="*/ 69 h 361"/>
                <a:gd name="T4" fmla="*/ 152 w 155"/>
                <a:gd name="T5" fmla="*/ 69 h 361"/>
                <a:gd name="T6" fmla="*/ 152 w 155"/>
                <a:gd name="T7" fmla="*/ 107 h 361"/>
                <a:gd name="T8" fmla="*/ 98 w 155"/>
                <a:gd name="T9" fmla="*/ 107 h 361"/>
                <a:gd name="T10" fmla="*/ 98 w 155"/>
                <a:gd name="T11" fmla="*/ 282 h 361"/>
                <a:gd name="T12" fmla="*/ 106 w 155"/>
                <a:gd name="T13" fmla="*/ 310 h 361"/>
                <a:gd name="T14" fmla="*/ 128 w 155"/>
                <a:gd name="T15" fmla="*/ 318 h 361"/>
                <a:gd name="T16" fmla="*/ 138 w 155"/>
                <a:gd name="T17" fmla="*/ 317 h 361"/>
                <a:gd name="T18" fmla="*/ 148 w 155"/>
                <a:gd name="T19" fmla="*/ 314 h 361"/>
                <a:gd name="T20" fmla="*/ 155 w 155"/>
                <a:gd name="T21" fmla="*/ 350 h 361"/>
                <a:gd name="T22" fmla="*/ 138 w 155"/>
                <a:gd name="T23" fmla="*/ 358 h 361"/>
                <a:gd name="T24" fmla="*/ 115 w 155"/>
                <a:gd name="T25" fmla="*/ 361 h 361"/>
                <a:gd name="T26" fmla="*/ 64 w 155"/>
                <a:gd name="T27" fmla="*/ 342 h 361"/>
                <a:gd name="T28" fmla="*/ 45 w 155"/>
                <a:gd name="T29" fmla="*/ 282 h 361"/>
                <a:gd name="T30" fmla="*/ 45 w 155"/>
                <a:gd name="T31" fmla="*/ 107 h 361"/>
                <a:gd name="T32" fmla="*/ 0 w 155"/>
                <a:gd name="T33" fmla="*/ 107 h 361"/>
                <a:gd name="T34" fmla="*/ 0 w 155"/>
                <a:gd name="T35" fmla="*/ 69 h 361"/>
                <a:gd name="T36" fmla="*/ 45 w 155"/>
                <a:gd name="T37" fmla="*/ 69 h 361"/>
                <a:gd name="T38" fmla="*/ 45 w 155"/>
                <a:gd name="T39" fmla="*/ 0 h 361"/>
                <a:gd name="T40" fmla="*/ 98 w 155"/>
                <a:gd name="T4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361">
                  <a:moveTo>
                    <a:pt x="98" y="0"/>
                  </a:moveTo>
                  <a:cubicBezTo>
                    <a:pt x="98" y="69"/>
                    <a:pt x="98" y="69"/>
                    <a:pt x="98" y="69"/>
                  </a:cubicBezTo>
                  <a:cubicBezTo>
                    <a:pt x="152" y="69"/>
                    <a:pt x="152" y="69"/>
                    <a:pt x="152" y="69"/>
                  </a:cubicBezTo>
                  <a:cubicBezTo>
                    <a:pt x="152" y="107"/>
                    <a:pt x="152" y="107"/>
                    <a:pt x="152" y="107"/>
                  </a:cubicBezTo>
                  <a:cubicBezTo>
                    <a:pt x="98" y="107"/>
                    <a:pt x="98" y="107"/>
                    <a:pt x="98" y="107"/>
                  </a:cubicBezTo>
                  <a:cubicBezTo>
                    <a:pt x="98" y="282"/>
                    <a:pt x="98" y="282"/>
                    <a:pt x="98" y="282"/>
                  </a:cubicBezTo>
                  <a:cubicBezTo>
                    <a:pt x="98" y="295"/>
                    <a:pt x="100" y="304"/>
                    <a:pt x="106" y="310"/>
                  </a:cubicBezTo>
                  <a:cubicBezTo>
                    <a:pt x="112" y="315"/>
                    <a:pt x="119" y="318"/>
                    <a:pt x="128" y="318"/>
                  </a:cubicBezTo>
                  <a:cubicBezTo>
                    <a:pt x="131" y="318"/>
                    <a:pt x="134" y="318"/>
                    <a:pt x="138" y="317"/>
                  </a:cubicBezTo>
                  <a:cubicBezTo>
                    <a:pt x="142" y="316"/>
                    <a:pt x="145" y="315"/>
                    <a:pt x="148" y="314"/>
                  </a:cubicBezTo>
                  <a:cubicBezTo>
                    <a:pt x="155" y="350"/>
                    <a:pt x="155" y="350"/>
                    <a:pt x="155" y="350"/>
                  </a:cubicBezTo>
                  <a:cubicBezTo>
                    <a:pt x="151" y="353"/>
                    <a:pt x="145" y="356"/>
                    <a:pt x="138" y="358"/>
                  </a:cubicBezTo>
                  <a:cubicBezTo>
                    <a:pt x="130" y="360"/>
                    <a:pt x="122" y="361"/>
                    <a:pt x="115" y="361"/>
                  </a:cubicBezTo>
                  <a:cubicBezTo>
                    <a:pt x="94" y="361"/>
                    <a:pt x="77" y="355"/>
                    <a:pt x="64" y="342"/>
                  </a:cubicBezTo>
                  <a:cubicBezTo>
                    <a:pt x="52" y="329"/>
                    <a:pt x="45" y="309"/>
                    <a:pt x="45" y="282"/>
                  </a:cubicBezTo>
                  <a:cubicBezTo>
                    <a:pt x="45" y="107"/>
                    <a:pt x="45" y="107"/>
                    <a:pt x="45" y="107"/>
                  </a:cubicBezTo>
                  <a:cubicBezTo>
                    <a:pt x="0" y="107"/>
                    <a:pt x="0" y="107"/>
                    <a:pt x="0" y="107"/>
                  </a:cubicBezTo>
                  <a:cubicBezTo>
                    <a:pt x="0" y="69"/>
                    <a:pt x="0" y="69"/>
                    <a:pt x="0" y="69"/>
                  </a:cubicBezTo>
                  <a:cubicBezTo>
                    <a:pt x="45" y="69"/>
                    <a:pt x="45" y="69"/>
                    <a:pt x="45" y="69"/>
                  </a:cubicBezTo>
                  <a:cubicBezTo>
                    <a:pt x="45" y="0"/>
                    <a:pt x="45" y="0"/>
                    <a:pt x="45" y="0"/>
                  </a:cubicBezTo>
                  <a:lnTo>
                    <a:pt x="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79">
              <a:extLst>
                <a:ext uri="{FF2B5EF4-FFF2-40B4-BE49-F238E27FC236}">
                  <a16:creationId xmlns:a16="http://schemas.microsoft.com/office/drawing/2014/main" id="{FE6458B4-3AE8-4B44-B68E-D0F4F26F4F33}"/>
                </a:ext>
              </a:extLst>
            </p:cNvPr>
            <p:cNvSpPr>
              <a:spLocks/>
            </p:cNvSpPr>
            <p:nvPr/>
          </p:nvSpPr>
          <p:spPr bwMode="gray">
            <a:xfrm>
              <a:off x="1696355" y="1199729"/>
              <a:ext cx="54206" cy="96525"/>
            </a:xfrm>
            <a:custGeom>
              <a:avLst/>
              <a:gdLst>
                <a:gd name="T0" fmla="*/ 53 w 234"/>
                <a:gd name="T1" fmla="*/ 165 h 413"/>
                <a:gd name="T2" fmla="*/ 89 w 234"/>
                <a:gd name="T3" fmla="*/ 133 h 413"/>
                <a:gd name="T4" fmla="*/ 137 w 234"/>
                <a:gd name="T5" fmla="*/ 121 h 413"/>
                <a:gd name="T6" fmla="*/ 208 w 234"/>
                <a:gd name="T7" fmla="*/ 149 h 413"/>
                <a:gd name="T8" fmla="*/ 234 w 234"/>
                <a:gd name="T9" fmla="*/ 234 h 413"/>
                <a:gd name="T10" fmla="*/ 234 w 234"/>
                <a:gd name="T11" fmla="*/ 413 h 413"/>
                <a:gd name="T12" fmla="*/ 182 w 234"/>
                <a:gd name="T13" fmla="*/ 413 h 413"/>
                <a:gd name="T14" fmla="*/ 182 w 234"/>
                <a:gd name="T15" fmla="*/ 233 h 413"/>
                <a:gd name="T16" fmla="*/ 166 w 234"/>
                <a:gd name="T17" fmla="*/ 181 h 413"/>
                <a:gd name="T18" fmla="*/ 121 w 234"/>
                <a:gd name="T19" fmla="*/ 164 h 413"/>
                <a:gd name="T20" fmla="*/ 82 w 234"/>
                <a:gd name="T21" fmla="*/ 174 h 413"/>
                <a:gd name="T22" fmla="*/ 53 w 234"/>
                <a:gd name="T23" fmla="*/ 202 h 413"/>
                <a:gd name="T24" fmla="*/ 53 w 234"/>
                <a:gd name="T25" fmla="*/ 413 h 413"/>
                <a:gd name="T26" fmla="*/ 0 w 234"/>
                <a:gd name="T27" fmla="*/ 413 h 413"/>
                <a:gd name="T28" fmla="*/ 0 w 234"/>
                <a:gd name="T29" fmla="*/ 0 h 413"/>
                <a:gd name="T30" fmla="*/ 53 w 234"/>
                <a:gd name="T31" fmla="*/ 0 h 413"/>
                <a:gd name="T32" fmla="*/ 53 w 234"/>
                <a:gd name="T33" fmla="*/ 16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413">
                  <a:moveTo>
                    <a:pt x="53" y="165"/>
                  </a:moveTo>
                  <a:cubicBezTo>
                    <a:pt x="63" y="151"/>
                    <a:pt x="75" y="141"/>
                    <a:pt x="89" y="133"/>
                  </a:cubicBezTo>
                  <a:cubicBezTo>
                    <a:pt x="103" y="125"/>
                    <a:pt x="119" y="121"/>
                    <a:pt x="137" y="121"/>
                  </a:cubicBezTo>
                  <a:cubicBezTo>
                    <a:pt x="167" y="121"/>
                    <a:pt x="191" y="131"/>
                    <a:pt x="208" y="149"/>
                  </a:cubicBezTo>
                  <a:cubicBezTo>
                    <a:pt x="225" y="167"/>
                    <a:pt x="234" y="196"/>
                    <a:pt x="234" y="234"/>
                  </a:cubicBezTo>
                  <a:cubicBezTo>
                    <a:pt x="234" y="413"/>
                    <a:pt x="234" y="413"/>
                    <a:pt x="234" y="413"/>
                  </a:cubicBezTo>
                  <a:cubicBezTo>
                    <a:pt x="182" y="413"/>
                    <a:pt x="182" y="413"/>
                    <a:pt x="182" y="413"/>
                  </a:cubicBezTo>
                  <a:cubicBezTo>
                    <a:pt x="182" y="233"/>
                    <a:pt x="182" y="233"/>
                    <a:pt x="182" y="233"/>
                  </a:cubicBezTo>
                  <a:cubicBezTo>
                    <a:pt x="182" y="210"/>
                    <a:pt x="177" y="192"/>
                    <a:pt x="166" y="181"/>
                  </a:cubicBezTo>
                  <a:cubicBezTo>
                    <a:pt x="156" y="169"/>
                    <a:pt x="141" y="164"/>
                    <a:pt x="121" y="164"/>
                  </a:cubicBezTo>
                  <a:cubicBezTo>
                    <a:pt x="107" y="164"/>
                    <a:pt x="93" y="167"/>
                    <a:pt x="82" y="174"/>
                  </a:cubicBezTo>
                  <a:cubicBezTo>
                    <a:pt x="70" y="181"/>
                    <a:pt x="60" y="190"/>
                    <a:pt x="53" y="202"/>
                  </a:cubicBezTo>
                  <a:cubicBezTo>
                    <a:pt x="53" y="413"/>
                    <a:pt x="53" y="413"/>
                    <a:pt x="53" y="413"/>
                  </a:cubicBezTo>
                  <a:cubicBezTo>
                    <a:pt x="0" y="413"/>
                    <a:pt x="0" y="413"/>
                    <a:pt x="0" y="413"/>
                  </a:cubicBezTo>
                  <a:cubicBezTo>
                    <a:pt x="0" y="0"/>
                    <a:pt x="0" y="0"/>
                    <a:pt x="0" y="0"/>
                  </a:cubicBezTo>
                  <a:cubicBezTo>
                    <a:pt x="53" y="0"/>
                    <a:pt x="53" y="0"/>
                    <a:pt x="53" y="0"/>
                  </a:cubicBezTo>
                  <a:lnTo>
                    <a:pt x="53"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80">
              <a:extLst>
                <a:ext uri="{FF2B5EF4-FFF2-40B4-BE49-F238E27FC236}">
                  <a16:creationId xmlns:a16="http://schemas.microsoft.com/office/drawing/2014/main" id="{1257E50A-1F86-4595-B6BA-853EEB1D040F}"/>
                </a:ext>
              </a:extLst>
            </p:cNvPr>
            <p:cNvSpPr>
              <a:spLocks noEditPoints="1"/>
            </p:cNvSpPr>
            <p:nvPr/>
          </p:nvSpPr>
          <p:spPr bwMode="gray">
            <a:xfrm>
              <a:off x="1765301" y="1228258"/>
              <a:ext cx="56108" cy="69422"/>
            </a:xfrm>
            <a:custGeom>
              <a:avLst/>
              <a:gdLst>
                <a:gd name="T0" fmla="*/ 131 w 240"/>
                <a:gd name="T1" fmla="*/ 298 h 298"/>
                <a:gd name="T2" fmla="*/ 36 w 240"/>
                <a:gd name="T3" fmla="*/ 258 h 298"/>
                <a:gd name="T4" fmla="*/ 0 w 240"/>
                <a:gd name="T5" fmla="*/ 155 h 298"/>
                <a:gd name="T6" fmla="*/ 0 w 240"/>
                <a:gd name="T7" fmla="*/ 143 h 298"/>
                <a:gd name="T8" fmla="*/ 37 w 240"/>
                <a:gd name="T9" fmla="*/ 41 h 298"/>
                <a:gd name="T10" fmla="*/ 123 w 240"/>
                <a:gd name="T11" fmla="*/ 0 h 298"/>
                <a:gd name="T12" fmla="*/ 211 w 240"/>
                <a:gd name="T13" fmla="*/ 35 h 298"/>
                <a:gd name="T14" fmla="*/ 240 w 240"/>
                <a:gd name="T15" fmla="*/ 129 h 298"/>
                <a:gd name="T16" fmla="*/ 240 w 240"/>
                <a:gd name="T17" fmla="*/ 161 h 298"/>
                <a:gd name="T18" fmla="*/ 54 w 240"/>
                <a:gd name="T19" fmla="*/ 161 h 298"/>
                <a:gd name="T20" fmla="*/ 53 w 240"/>
                <a:gd name="T21" fmla="*/ 163 h 298"/>
                <a:gd name="T22" fmla="*/ 74 w 240"/>
                <a:gd name="T23" fmla="*/ 230 h 298"/>
                <a:gd name="T24" fmla="*/ 131 w 240"/>
                <a:gd name="T25" fmla="*/ 257 h 298"/>
                <a:gd name="T26" fmla="*/ 177 w 240"/>
                <a:gd name="T27" fmla="*/ 249 h 298"/>
                <a:gd name="T28" fmla="*/ 212 w 240"/>
                <a:gd name="T29" fmla="*/ 229 h 298"/>
                <a:gd name="T30" fmla="*/ 232 w 240"/>
                <a:gd name="T31" fmla="*/ 263 h 298"/>
                <a:gd name="T32" fmla="*/ 192 w 240"/>
                <a:gd name="T33" fmla="*/ 288 h 298"/>
                <a:gd name="T34" fmla="*/ 131 w 240"/>
                <a:gd name="T35" fmla="*/ 298 h 298"/>
                <a:gd name="T36" fmla="*/ 123 w 240"/>
                <a:gd name="T37" fmla="*/ 41 h 298"/>
                <a:gd name="T38" fmla="*/ 78 w 240"/>
                <a:gd name="T39" fmla="*/ 64 h 298"/>
                <a:gd name="T40" fmla="*/ 55 w 240"/>
                <a:gd name="T41" fmla="*/ 119 h 298"/>
                <a:gd name="T42" fmla="*/ 56 w 240"/>
                <a:gd name="T43" fmla="*/ 120 h 298"/>
                <a:gd name="T44" fmla="*/ 188 w 240"/>
                <a:gd name="T45" fmla="*/ 120 h 298"/>
                <a:gd name="T46" fmla="*/ 188 w 240"/>
                <a:gd name="T47" fmla="*/ 113 h 298"/>
                <a:gd name="T48" fmla="*/ 172 w 240"/>
                <a:gd name="T49" fmla="*/ 62 h 298"/>
                <a:gd name="T50" fmla="*/ 123 w 240"/>
                <a:gd name="T51" fmla="*/ 4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0" h="298">
                  <a:moveTo>
                    <a:pt x="131" y="298"/>
                  </a:moveTo>
                  <a:cubicBezTo>
                    <a:pt x="91" y="298"/>
                    <a:pt x="59" y="285"/>
                    <a:pt x="36" y="258"/>
                  </a:cubicBezTo>
                  <a:cubicBezTo>
                    <a:pt x="12" y="232"/>
                    <a:pt x="0" y="197"/>
                    <a:pt x="0" y="155"/>
                  </a:cubicBezTo>
                  <a:cubicBezTo>
                    <a:pt x="0" y="143"/>
                    <a:pt x="0" y="143"/>
                    <a:pt x="0" y="143"/>
                  </a:cubicBezTo>
                  <a:cubicBezTo>
                    <a:pt x="0" y="102"/>
                    <a:pt x="12" y="68"/>
                    <a:pt x="37" y="41"/>
                  </a:cubicBezTo>
                  <a:cubicBezTo>
                    <a:pt x="61" y="14"/>
                    <a:pt x="90" y="0"/>
                    <a:pt x="123" y="0"/>
                  </a:cubicBezTo>
                  <a:cubicBezTo>
                    <a:pt x="162" y="0"/>
                    <a:pt x="191" y="12"/>
                    <a:pt x="211" y="35"/>
                  </a:cubicBezTo>
                  <a:cubicBezTo>
                    <a:pt x="230" y="59"/>
                    <a:pt x="240" y="90"/>
                    <a:pt x="240" y="129"/>
                  </a:cubicBezTo>
                  <a:cubicBezTo>
                    <a:pt x="240" y="161"/>
                    <a:pt x="240" y="161"/>
                    <a:pt x="240" y="161"/>
                  </a:cubicBezTo>
                  <a:cubicBezTo>
                    <a:pt x="54" y="161"/>
                    <a:pt x="54" y="161"/>
                    <a:pt x="54" y="161"/>
                  </a:cubicBezTo>
                  <a:cubicBezTo>
                    <a:pt x="53" y="163"/>
                    <a:pt x="53" y="163"/>
                    <a:pt x="53" y="163"/>
                  </a:cubicBezTo>
                  <a:cubicBezTo>
                    <a:pt x="54" y="190"/>
                    <a:pt x="61" y="213"/>
                    <a:pt x="74" y="230"/>
                  </a:cubicBezTo>
                  <a:cubicBezTo>
                    <a:pt x="88" y="248"/>
                    <a:pt x="107" y="257"/>
                    <a:pt x="131" y="257"/>
                  </a:cubicBezTo>
                  <a:cubicBezTo>
                    <a:pt x="148" y="257"/>
                    <a:pt x="164" y="254"/>
                    <a:pt x="177" y="249"/>
                  </a:cubicBezTo>
                  <a:cubicBezTo>
                    <a:pt x="191" y="244"/>
                    <a:pt x="202" y="237"/>
                    <a:pt x="212" y="229"/>
                  </a:cubicBezTo>
                  <a:cubicBezTo>
                    <a:pt x="232" y="263"/>
                    <a:pt x="232" y="263"/>
                    <a:pt x="232" y="263"/>
                  </a:cubicBezTo>
                  <a:cubicBezTo>
                    <a:pt x="222" y="273"/>
                    <a:pt x="209" y="281"/>
                    <a:pt x="192" y="288"/>
                  </a:cubicBezTo>
                  <a:cubicBezTo>
                    <a:pt x="175" y="295"/>
                    <a:pt x="155" y="298"/>
                    <a:pt x="131" y="298"/>
                  </a:cubicBezTo>
                  <a:close/>
                  <a:moveTo>
                    <a:pt x="123" y="41"/>
                  </a:moveTo>
                  <a:cubicBezTo>
                    <a:pt x="105" y="41"/>
                    <a:pt x="90" y="49"/>
                    <a:pt x="78" y="64"/>
                  </a:cubicBezTo>
                  <a:cubicBezTo>
                    <a:pt x="66" y="78"/>
                    <a:pt x="58" y="97"/>
                    <a:pt x="55" y="119"/>
                  </a:cubicBezTo>
                  <a:cubicBezTo>
                    <a:pt x="56" y="120"/>
                    <a:pt x="56" y="120"/>
                    <a:pt x="56" y="120"/>
                  </a:cubicBezTo>
                  <a:cubicBezTo>
                    <a:pt x="188" y="120"/>
                    <a:pt x="188" y="120"/>
                    <a:pt x="188" y="120"/>
                  </a:cubicBezTo>
                  <a:cubicBezTo>
                    <a:pt x="188" y="113"/>
                    <a:pt x="188" y="113"/>
                    <a:pt x="188" y="113"/>
                  </a:cubicBezTo>
                  <a:cubicBezTo>
                    <a:pt x="188" y="93"/>
                    <a:pt x="183" y="76"/>
                    <a:pt x="172" y="62"/>
                  </a:cubicBezTo>
                  <a:cubicBezTo>
                    <a:pt x="161" y="48"/>
                    <a:pt x="144" y="41"/>
                    <a:pt x="12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81">
              <a:extLst>
                <a:ext uri="{FF2B5EF4-FFF2-40B4-BE49-F238E27FC236}">
                  <a16:creationId xmlns:a16="http://schemas.microsoft.com/office/drawing/2014/main" id="{6BBE1810-03EC-425D-93C9-ED23CB343583}"/>
                </a:ext>
              </a:extLst>
            </p:cNvPr>
            <p:cNvSpPr>
              <a:spLocks/>
            </p:cNvSpPr>
            <p:nvPr/>
          </p:nvSpPr>
          <p:spPr bwMode="gray">
            <a:xfrm>
              <a:off x="1861350" y="1198303"/>
              <a:ext cx="40417" cy="97951"/>
            </a:xfrm>
            <a:custGeom>
              <a:avLst/>
              <a:gdLst>
                <a:gd name="T0" fmla="*/ 44 w 174"/>
                <a:gd name="T1" fmla="*/ 419 h 419"/>
                <a:gd name="T2" fmla="*/ 44 w 174"/>
                <a:gd name="T3" fmla="*/ 171 h 419"/>
                <a:gd name="T4" fmla="*/ 0 w 174"/>
                <a:gd name="T5" fmla="*/ 171 h 419"/>
                <a:gd name="T6" fmla="*/ 0 w 174"/>
                <a:gd name="T7" fmla="*/ 133 h 419"/>
                <a:gd name="T8" fmla="*/ 44 w 174"/>
                <a:gd name="T9" fmla="*/ 133 h 419"/>
                <a:gd name="T10" fmla="*/ 44 w 174"/>
                <a:gd name="T11" fmla="*/ 96 h 419"/>
                <a:gd name="T12" fmla="*/ 68 w 174"/>
                <a:gd name="T13" fmla="*/ 26 h 419"/>
                <a:gd name="T14" fmla="*/ 135 w 174"/>
                <a:gd name="T15" fmla="*/ 0 h 419"/>
                <a:gd name="T16" fmla="*/ 154 w 174"/>
                <a:gd name="T17" fmla="*/ 2 h 419"/>
                <a:gd name="T18" fmla="*/ 174 w 174"/>
                <a:gd name="T19" fmla="*/ 6 h 419"/>
                <a:gd name="T20" fmla="*/ 167 w 174"/>
                <a:gd name="T21" fmla="*/ 46 h 419"/>
                <a:gd name="T22" fmla="*/ 156 w 174"/>
                <a:gd name="T23" fmla="*/ 44 h 419"/>
                <a:gd name="T24" fmla="*/ 142 w 174"/>
                <a:gd name="T25" fmla="*/ 43 h 419"/>
                <a:gd name="T26" fmla="*/ 108 w 174"/>
                <a:gd name="T27" fmla="*/ 57 h 419"/>
                <a:gd name="T28" fmla="*/ 97 w 174"/>
                <a:gd name="T29" fmla="*/ 96 h 419"/>
                <a:gd name="T30" fmla="*/ 97 w 174"/>
                <a:gd name="T31" fmla="*/ 133 h 419"/>
                <a:gd name="T32" fmla="*/ 156 w 174"/>
                <a:gd name="T33" fmla="*/ 133 h 419"/>
                <a:gd name="T34" fmla="*/ 156 w 174"/>
                <a:gd name="T35" fmla="*/ 171 h 419"/>
                <a:gd name="T36" fmla="*/ 97 w 174"/>
                <a:gd name="T37" fmla="*/ 171 h 419"/>
                <a:gd name="T38" fmla="*/ 97 w 174"/>
                <a:gd name="T39" fmla="*/ 419 h 419"/>
                <a:gd name="T40" fmla="*/ 44 w 174"/>
                <a:gd name="T4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419">
                  <a:moveTo>
                    <a:pt x="44" y="419"/>
                  </a:moveTo>
                  <a:cubicBezTo>
                    <a:pt x="44" y="171"/>
                    <a:pt x="44" y="171"/>
                    <a:pt x="44" y="171"/>
                  </a:cubicBezTo>
                  <a:cubicBezTo>
                    <a:pt x="0" y="171"/>
                    <a:pt x="0" y="171"/>
                    <a:pt x="0" y="171"/>
                  </a:cubicBezTo>
                  <a:cubicBezTo>
                    <a:pt x="0" y="133"/>
                    <a:pt x="0" y="133"/>
                    <a:pt x="0" y="133"/>
                  </a:cubicBezTo>
                  <a:cubicBezTo>
                    <a:pt x="44" y="133"/>
                    <a:pt x="44" y="133"/>
                    <a:pt x="44" y="133"/>
                  </a:cubicBezTo>
                  <a:cubicBezTo>
                    <a:pt x="44" y="96"/>
                    <a:pt x="44" y="96"/>
                    <a:pt x="44" y="96"/>
                  </a:cubicBezTo>
                  <a:cubicBezTo>
                    <a:pt x="44" y="66"/>
                    <a:pt x="53" y="42"/>
                    <a:pt x="68" y="26"/>
                  </a:cubicBezTo>
                  <a:cubicBezTo>
                    <a:pt x="84" y="9"/>
                    <a:pt x="107" y="0"/>
                    <a:pt x="135" y="0"/>
                  </a:cubicBezTo>
                  <a:cubicBezTo>
                    <a:pt x="141" y="0"/>
                    <a:pt x="147" y="1"/>
                    <a:pt x="154" y="2"/>
                  </a:cubicBezTo>
                  <a:cubicBezTo>
                    <a:pt x="160" y="3"/>
                    <a:pt x="166" y="4"/>
                    <a:pt x="174" y="6"/>
                  </a:cubicBezTo>
                  <a:cubicBezTo>
                    <a:pt x="167" y="46"/>
                    <a:pt x="167" y="46"/>
                    <a:pt x="167" y="46"/>
                  </a:cubicBezTo>
                  <a:cubicBezTo>
                    <a:pt x="164" y="45"/>
                    <a:pt x="160" y="44"/>
                    <a:pt x="156" y="44"/>
                  </a:cubicBezTo>
                  <a:cubicBezTo>
                    <a:pt x="151" y="43"/>
                    <a:pt x="147" y="43"/>
                    <a:pt x="142" y="43"/>
                  </a:cubicBezTo>
                  <a:cubicBezTo>
                    <a:pt x="127" y="43"/>
                    <a:pt x="115" y="48"/>
                    <a:pt x="108" y="57"/>
                  </a:cubicBezTo>
                  <a:cubicBezTo>
                    <a:pt x="100" y="66"/>
                    <a:pt x="97" y="79"/>
                    <a:pt x="97" y="96"/>
                  </a:cubicBezTo>
                  <a:cubicBezTo>
                    <a:pt x="97" y="133"/>
                    <a:pt x="97" y="133"/>
                    <a:pt x="97" y="133"/>
                  </a:cubicBezTo>
                  <a:cubicBezTo>
                    <a:pt x="156" y="133"/>
                    <a:pt x="156" y="133"/>
                    <a:pt x="156" y="133"/>
                  </a:cubicBezTo>
                  <a:cubicBezTo>
                    <a:pt x="156" y="171"/>
                    <a:pt x="156" y="171"/>
                    <a:pt x="156" y="171"/>
                  </a:cubicBezTo>
                  <a:cubicBezTo>
                    <a:pt x="97" y="171"/>
                    <a:pt x="97" y="171"/>
                    <a:pt x="97" y="171"/>
                  </a:cubicBezTo>
                  <a:cubicBezTo>
                    <a:pt x="97" y="419"/>
                    <a:pt x="97" y="419"/>
                    <a:pt x="97" y="419"/>
                  </a:cubicBezTo>
                  <a:lnTo>
                    <a:pt x="44" y="4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82">
              <a:extLst>
                <a:ext uri="{FF2B5EF4-FFF2-40B4-BE49-F238E27FC236}">
                  <a16:creationId xmlns:a16="http://schemas.microsoft.com/office/drawing/2014/main" id="{3F8104AE-9B4C-481E-BF78-07954BB1B1D4}"/>
                </a:ext>
              </a:extLst>
            </p:cNvPr>
            <p:cNvSpPr>
              <a:spLocks/>
            </p:cNvSpPr>
            <p:nvPr/>
          </p:nvSpPr>
          <p:spPr bwMode="gray">
            <a:xfrm>
              <a:off x="1909850" y="1229209"/>
              <a:ext cx="54682" cy="68471"/>
            </a:xfrm>
            <a:custGeom>
              <a:avLst/>
              <a:gdLst>
                <a:gd name="T0" fmla="*/ 183 w 234"/>
                <a:gd name="T1" fmla="*/ 244 h 292"/>
                <a:gd name="T2" fmla="*/ 148 w 234"/>
                <a:gd name="T3" fmla="*/ 280 h 292"/>
                <a:gd name="T4" fmla="*/ 99 w 234"/>
                <a:gd name="T5" fmla="*/ 292 h 292"/>
                <a:gd name="T6" fmla="*/ 26 w 234"/>
                <a:gd name="T7" fmla="*/ 262 h 292"/>
                <a:gd name="T8" fmla="*/ 0 w 234"/>
                <a:gd name="T9" fmla="*/ 169 h 292"/>
                <a:gd name="T10" fmla="*/ 0 w 234"/>
                <a:gd name="T11" fmla="*/ 0 h 292"/>
                <a:gd name="T12" fmla="*/ 52 w 234"/>
                <a:gd name="T13" fmla="*/ 0 h 292"/>
                <a:gd name="T14" fmla="*/ 52 w 234"/>
                <a:gd name="T15" fmla="*/ 169 h 292"/>
                <a:gd name="T16" fmla="*/ 66 w 234"/>
                <a:gd name="T17" fmla="*/ 232 h 292"/>
                <a:gd name="T18" fmla="*/ 108 w 234"/>
                <a:gd name="T19" fmla="*/ 250 h 292"/>
                <a:gd name="T20" fmla="*/ 154 w 234"/>
                <a:gd name="T21" fmla="*/ 238 h 292"/>
                <a:gd name="T22" fmla="*/ 181 w 234"/>
                <a:gd name="T23" fmla="*/ 206 h 292"/>
                <a:gd name="T24" fmla="*/ 181 w 234"/>
                <a:gd name="T25" fmla="*/ 0 h 292"/>
                <a:gd name="T26" fmla="*/ 234 w 234"/>
                <a:gd name="T27" fmla="*/ 0 h 292"/>
                <a:gd name="T28" fmla="*/ 234 w 234"/>
                <a:gd name="T29" fmla="*/ 286 h 292"/>
                <a:gd name="T30" fmla="*/ 187 w 234"/>
                <a:gd name="T31" fmla="*/ 286 h 292"/>
                <a:gd name="T32" fmla="*/ 183 w 234"/>
                <a:gd name="T33" fmla="*/ 2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292">
                  <a:moveTo>
                    <a:pt x="183" y="244"/>
                  </a:moveTo>
                  <a:cubicBezTo>
                    <a:pt x="174" y="259"/>
                    <a:pt x="163" y="271"/>
                    <a:pt x="148" y="280"/>
                  </a:cubicBezTo>
                  <a:cubicBezTo>
                    <a:pt x="134" y="288"/>
                    <a:pt x="118" y="292"/>
                    <a:pt x="99" y="292"/>
                  </a:cubicBezTo>
                  <a:cubicBezTo>
                    <a:pt x="68" y="292"/>
                    <a:pt x="44" y="282"/>
                    <a:pt x="26" y="262"/>
                  </a:cubicBezTo>
                  <a:cubicBezTo>
                    <a:pt x="9" y="242"/>
                    <a:pt x="0" y="211"/>
                    <a:pt x="0" y="169"/>
                  </a:cubicBezTo>
                  <a:cubicBezTo>
                    <a:pt x="0" y="0"/>
                    <a:pt x="0" y="0"/>
                    <a:pt x="0" y="0"/>
                  </a:cubicBezTo>
                  <a:cubicBezTo>
                    <a:pt x="52" y="0"/>
                    <a:pt x="52" y="0"/>
                    <a:pt x="52" y="0"/>
                  </a:cubicBezTo>
                  <a:cubicBezTo>
                    <a:pt x="52" y="169"/>
                    <a:pt x="52" y="169"/>
                    <a:pt x="52" y="169"/>
                  </a:cubicBezTo>
                  <a:cubicBezTo>
                    <a:pt x="52" y="200"/>
                    <a:pt x="57" y="221"/>
                    <a:pt x="66" y="232"/>
                  </a:cubicBezTo>
                  <a:cubicBezTo>
                    <a:pt x="75" y="244"/>
                    <a:pt x="89" y="250"/>
                    <a:pt x="108" y="250"/>
                  </a:cubicBezTo>
                  <a:cubicBezTo>
                    <a:pt x="126" y="250"/>
                    <a:pt x="142" y="246"/>
                    <a:pt x="154" y="238"/>
                  </a:cubicBezTo>
                  <a:cubicBezTo>
                    <a:pt x="166" y="231"/>
                    <a:pt x="175" y="220"/>
                    <a:pt x="181" y="206"/>
                  </a:cubicBezTo>
                  <a:cubicBezTo>
                    <a:pt x="181" y="0"/>
                    <a:pt x="181" y="0"/>
                    <a:pt x="181" y="0"/>
                  </a:cubicBezTo>
                  <a:cubicBezTo>
                    <a:pt x="234" y="0"/>
                    <a:pt x="234" y="0"/>
                    <a:pt x="234" y="0"/>
                  </a:cubicBezTo>
                  <a:cubicBezTo>
                    <a:pt x="234" y="286"/>
                    <a:pt x="234" y="286"/>
                    <a:pt x="234" y="286"/>
                  </a:cubicBezTo>
                  <a:cubicBezTo>
                    <a:pt x="187" y="286"/>
                    <a:pt x="187" y="286"/>
                    <a:pt x="187" y="286"/>
                  </a:cubicBezTo>
                  <a:lnTo>
                    <a:pt x="183"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83">
              <a:extLst>
                <a:ext uri="{FF2B5EF4-FFF2-40B4-BE49-F238E27FC236}">
                  <a16:creationId xmlns:a16="http://schemas.microsoft.com/office/drawing/2014/main" id="{B1B3132E-2FFF-4B30-A0AB-5258DFCDA6A4}"/>
                </a:ext>
              </a:extLst>
            </p:cNvPr>
            <p:cNvSpPr>
              <a:spLocks/>
            </p:cNvSpPr>
            <p:nvPr/>
          </p:nvSpPr>
          <p:spPr bwMode="gray">
            <a:xfrm>
              <a:off x="1975468" y="1213518"/>
              <a:ext cx="35662" cy="84162"/>
            </a:xfrm>
            <a:custGeom>
              <a:avLst/>
              <a:gdLst>
                <a:gd name="T0" fmla="*/ 97 w 154"/>
                <a:gd name="T1" fmla="*/ 0 h 361"/>
                <a:gd name="T2" fmla="*/ 97 w 154"/>
                <a:gd name="T3" fmla="*/ 69 h 361"/>
                <a:gd name="T4" fmla="*/ 152 w 154"/>
                <a:gd name="T5" fmla="*/ 69 h 361"/>
                <a:gd name="T6" fmla="*/ 152 w 154"/>
                <a:gd name="T7" fmla="*/ 107 h 361"/>
                <a:gd name="T8" fmla="*/ 97 w 154"/>
                <a:gd name="T9" fmla="*/ 107 h 361"/>
                <a:gd name="T10" fmla="*/ 97 w 154"/>
                <a:gd name="T11" fmla="*/ 282 h 361"/>
                <a:gd name="T12" fmla="*/ 106 w 154"/>
                <a:gd name="T13" fmla="*/ 310 h 361"/>
                <a:gd name="T14" fmla="*/ 128 w 154"/>
                <a:gd name="T15" fmla="*/ 318 h 361"/>
                <a:gd name="T16" fmla="*/ 138 w 154"/>
                <a:gd name="T17" fmla="*/ 317 h 361"/>
                <a:gd name="T18" fmla="*/ 147 w 154"/>
                <a:gd name="T19" fmla="*/ 314 h 361"/>
                <a:gd name="T20" fmla="*/ 154 w 154"/>
                <a:gd name="T21" fmla="*/ 350 h 361"/>
                <a:gd name="T22" fmla="*/ 137 w 154"/>
                <a:gd name="T23" fmla="*/ 358 h 361"/>
                <a:gd name="T24" fmla="*/ 115 w 154"/>
                <a:gd name="T25" fmla="*/ 361 h 361"/>
                <a:gd name="T26" fmla="*/ 64 w 154"/>
                <a:gd name="T27" fmla="*/ 342 h 361"/>
                <a:gd name="T28" fmla="*/ 45 w 154"/>
                <a:gd name="T29" fmla="*/ 282 h 361"/>
                <a:gd name="T30" fmla="*/ 45 w 154"/>
                <a:gd name="T31" fmla="*/ 107 h 361"/>
                <a:gd name="T32" fmla="*/ 0 w 154"/>
                <a:gd name="T33" fmla="*/ 107 h 361"/>
                <a:gd name="T34" fmla="*/ 0 w 154"/>
                <a:gd name="T35" fmla="*/ 69 h 361"/>
                <a:gd name="T36" fmla="*/ 45 w 154"/>
                <a:gd name="T37" fmla="*/ 69 h 361"/>
                <a:gd name="T38" fmla="*/ 45 w 154"/>
                <a:gd name="T39" fmla="*/ 0 h 361"/>
                <a:gd name="T40" fmla="*/ 97 w 154"/>
                <a:gd name="T4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361">
                  <a:moveTo>
                    <a:pt x="97" y="0"/>
                  </a:moveTo>
                  <a:cubicBezTo>
                    <a:pt x="97" y="69"/>
                    <a:pt x="97" y="69"/>
                    <a:pt x="97" y="69"/>
                  </a:cubicBezTo>
                  <a:cubicBezTo>
                    <a:pt x="152" y="69"/>
                    <a:pt x="152" y="69"/>
                    <a:pt x="152" y="69"/>
                  </a:cubicBezTo>
                  <a:cubicBezTo>
                    <a:pt x="152" y="107"/>
                    <a:pt x="152" y="107"/>
                    <a:pt x="152" y="107"/>
                  </a:cubicBezTo>
                  <a:cubicBezTo>
                    <a:pt x="97" y="107"/>
                    <a:pt x="97" y="107"/>
                    <a:pt x="97" y="107"/>
                  </a:cubicBezTo>
                  <a:cubicBezTo>
                    <a:pt x="97" y="282"/>
                    <a:pt x="97" y="282"/>
                    <a:pt x="97" y="282"/>
                  </a:cubicBezTo>
                  <a:cubicBezTo>
                    <a:pt x="97" y="295"/>
                    <a:pt x="100" y="304"/>
                    <a:pt x="106" y="310"/>
                  </a:cubicBezTo>
                  <a:cubicBezTo>
                    <a:pt x="111" y="315"/>
                    <a:pt x="119" y="318"/>
                    <a:pt x="128" y="318"/>
                  </a:cubicBezTo>
                  <a:cubicBezTo>
                    <a:pt x="131" y="318"/>
                    <a:pt x="134" y="318"/>
                    <a:pt x="138" y="317"/>
                  </a:cubicBezTo>
                  <a:cubicBezTo>
                    <a:pt x="141" y="316"/>
                    <a:pt x="145" y="315"/>
                    <a:pt x="147" y="314"/>
                  </a:cubicBezTo>
                  <a:cubicBezTo>
                    <a:pt x="154" y="350"/>
                    <a:pt x="154" y="350"/>
                    <a:pt x="154" y="350"/>
                  </a:cubicBezTo>
                  <a:cubicBezTo>
                    <a:pt x="150" y="353"/>
                    <a:pt x="145" y="356"/>
                    <a:pt x="137" y="358"/>
                  </a:cubicBezTo>
                  <a:cubicBezTo>
                    <a:pt x="130" y="360"/>
                    <a:pt x="122" y="361"/>
                    <a:pt x="115" y="361"/>
                  </a:cubicBezTo>
                  <a:cubicBezTo>
                    <a:pt x="93" y="361"/>
                    <a:pt x="77" y="355"/>
                    <a:pt x="64" y="342"/>
                  </a:cubicBezTo>
                  <a:cubicBezTo>
                    <a:pt x="52" y="329"/>
                    <a:pt x="45" y="309"/>
                    <a:pt x="45" y="282"/>
                  </a:cubicBezTo>
                  <a:cubicBezTo>
                    <a:pt x="45" y="107"/>
                    <a:pt x="45" y="107"/>
                    <a:pt x="45" y="107"/>
                  </a:cubicBezTo>
                  <a:cubicBezTo>
                    <a:pt x="0" y="107"/>
                    <a:pt x="0" y="107"/>
                    <a:pt x="0" y="107"/>
                  </a:cubicBezTo>
                  <a:cubicBezTo>
                    <a:pt x="0" y="69"/>
                    <a:pt x="0" y="69"/>
                    <a:pt x="0" y="69"/>
                  </a:cubicBezTo>
                  <a:cubicBezTo>
                    <a:pt x="45" y="69"/>
                    <a:pt x="45" y="69"/>
                    <a:pt x="45" y="69"/>
                  </a:cubicBezTo>
                  <a:cubicBezTo>
                    <a:pt x="45" y="0"/>
                    <a:pt x="45" y="0"/>
                    <a:pt x="45" y="0"/>
                  </a:cubicBez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84">
              <a:extLst>
                <a:ext uri="{FF2B5EF4-FFF2-40B4-BE49-F238E27FC236}">
                  <a16:creationId xmlns:a16="http://schemas.microsoft.com/office/drawing/2014/main" id="{99237E61-F23C-4854-971E-542E631B3FEF}"/>
                </a:ext>
              </a:extLst>
            </p:cNvPr>
            <p:cNvSpPr>
              <a:spLocks/>
            </p:cNvSpPr>
            <p:nvPr/>
          </p:nvSpPr>
          <p:spPr bwMode="gray">
            <a:xfrm>
              <a:off x="2025394" y="1229209"/>
              <a:ext cx="54682" cy="68471"/>
            </a:xfrm>
            <a:custGeom>
              <a:avLst/>
              <a:gdLst>
                <a:gd name="T0" fmla="*/ 183 w 234"/>
                <a:gd name="T1" fmla="*/ 244 h 292"/>
                <a:gd name="T2" fmla="*/ 149 w 234"/>
                <a:gd name="T3" fmla="*/ 280 h 292"/>
                <a:gd name="T4" fmla="*/ 99 w 234"/>
                <a:gd name="T5" fmla="*/ 292 h 292"/>
                <a:gd name="T6" fmla="*/ 26 w 234"/>
                <a:gd name="T7" fmla="*/ 262 h 292"/>
                <a:gd name="T8" fmla="*/ 0 w 234"/>
                <a:gd name="T9" fmla="*/ 169 h 292"/>
                <a:gd name="T10" fmla="*/ 0 w 234"/>
                <a:gd name="T11" fmla="*/ 0 h 292"/>
                <a:gd name="T12" fmla="*/ 52 w 234"/>
                <a:gd name="T13" fmla="*/ 0 h 292"/>
                <a:gd name="T14" fmla="*/ 52 w 234"/>
                <a:gd name="T15" fmla="*/ 169 h 292"/>
                <a:gd name="T16" fmla="*/ 66 w 234"/>
                <a:gd name="T17" fmla="*/ 232 h 292"/>
                <a:gd name="T18" fmla="*/ 108 w 234"/>
                <a:gd name="T19" fmla="*/ 250 h 292"/>
                <a:gd name="T20" fmla="*/ 154 w 234"/>
                <a:gd name="T21" fmla="*/ 238 h 292"/>
                <a:gd name="T22" fmla="*/ 181 w 234"/>
                <a:gd name="T23" fmla="*/ 206 h 292"/>
                <a:gd name="T24" fmla="*/ 181 w 234"/>
                <a:gd name="T25" fmla="*/ 0 h 292"/>
                <a:gd name="T26" fmla="*/ 234 w 234"/>
                <a:gd name="T27" fmla="*/ 0 h 292"/>
                <a:gd name="T28" fmla="*/ 234 w 234"/>
                <a:gd name="T29" fmla="*/ 286 h 292"/>
                <a:gd name="T30" fmla="*/ 187 w 234"/>
                <a:gd name="T31" fmla="*/ 286 h 292"/>
                <a:gd name="T32" fmla="*/ 183 w 234"/>
                <a:gd name="T33" fmla="*/ 2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292">
                  <a:moveTo>
                    <a:pt x="183" y="244"/>
                  </a:moveTo>
                  <a:cubicBezTo>
                    <a:pt x="174" y="259"/>
                    <a:pt x="163" y="271"/>
                    <a:pt x="149" y="280"/>
                  </a:cubicBezTo>
                  <a:cubicBezTo>
                    <a:pt x="134" y="288"/>
                    <a:pt x="118" y="292"/>
                    <a:pt x="99" y="292"/>
                  </a:cubicBezTo>
                  <a:cubicBezTo>
                    <a:pt x="68" y="292"/>
                    <a:pt x="44" y="282"/>
                    <a:pt x="26" y="262"/>
                  </a:cubicBezTo>
                  <a:cubicBezTo>
                    <a:pt x="9" y="242"/>
                    <a:pt x="0" y="211"/>
                    <a:pt x="0" y="169"/>
                  </a:cubicBezTo>
                  <a:cubicBezTo>
                    <a:pt x="0" y="0"/>
                    <a:pt x="0" y="0"/>
                    <a:pt x="0" y="0"/>
                  </a:cubicBezTo>
                  <a:cubicBezTo>
                    <a:pt x="52" y="0"/>
                    <a:pt x="52" y="0"/>
                    <a:pt x="52" y="0"/>
                  </a:cubicBezTo>
                  <a:cubicBezTo>
                    <a:pt x="52" y="169"/>
                    <a:pt x="52" y="169"/>
                    <a:pt x="52" y="169"/>
                  </a:cubicBezTo>
                  <a:cubicBezTo>
                    <a:pt x="52" y="200"/>
                    <a:pt x="57" y="221"/>
                    <a:pt x="66" y="232"/>
                  </a:cubicBezTo>
                  <a:cubicBezTo>
                    <a:pt x="75" y="244"/>
                    <a:pt x="89" y="250"/>
                    <a:pt x="108" y="250"/>
                  </a:cubicBezTo>
                  <a:cubicBezTo>
                    <a:pt x="127" y="250"/>
                    <a:pt x="142" y="246"/>
                    <a:pt x="154" y="238"/>
                  </a:cubicBezTo>
                  <a:cubicBezTo>
                    <a:pt x="166" y="231"/>
                    <a:pt x="175" y="220"/>
                    <a:pt x="181" y="206"/>
                  </a:cubicBezTo>
                  <a:cubicBezTo>
                    <a:pt x="181" y="0"/>
                    <a:pt x="181" y="0"/>
                    <a:pt x="181" y="0"/>
                  </a:cubicBezTo>
                  <a:cubicBezTo>
                    <a:pt x="234" y="0"/>
                    <a:pt x="234" y="0"/>
                    <a:pt x="234" y="0"/>
                  </a:cubicBezTo>
                  <a:cubicBezTo>
                    <a:pt x="234" y="286"/>
                    <a:pt x="234" y="286"/>
                    <a:pt x="234" y="286"/>
                  </a:cubicBezTo>
                  <a:cubicBezTo>
                    <a:pt x="187" y="286"/>
                    <a:pt x="187" y="286"/>
                    <a:pt x="187" y="286"/>
                  </a:cubicBezTo>
                  <a:lnTo>
                    <a:pt x="183"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85">
              <a:extLst>
                <a:ext uri="{FF2B5EF4-FFF2-40B4-BE49-F238E27FC236}">
                  <a16:creationId xmlns:a16="http://schemas.microsoft.com/office/drawing/2014/main" id="{C011DA15-23E4-4253-AF38-29C32683F980}"/>
                </a:ext>
              </a:extLst>
            </p:cNvPr>
            <p:cNvSpPr>
              <a:spLocks/>
            </p:cNvSpPr>
            <p:nvPr/>
          </p:nvSpPr>
          <p:spPr bwMode="gray">
            <a:xfrm>
              <a:off x="2097669" y="1228258"/>
              <a:ext cx="33284" cy="67995"/>
            </a:xfrm>
            <a:custGeom>
              <a:avLst/>
              <a:gdLst>
                <a:gd name="T0" fmla="*/ 135 w 143"/>
                <a:gd name="T1" fmla="*/ 52 h 292"/>
                <a:gd name="T2" fmla="*/ 109 w 143"/>
                <a:gd name="T3" fmla="*/ 50 h 292"/>
                <a:gd name="T4" fmla="*/ 74 w 143"/>
                <a:gd name="T5" fmla="*/ 60 h 292"/>
                <a:gd name="T6" fmla="*/ 52 w 143"/>
                <a:gd name="T7" fmla="*/ 88 h 292"/>
                <a:gd name="T8" fmla="*/ 52 w 143"/>
                <a:gd name="T9" fmla="*/ 292 h 292"/>
                <a:gd name="T10" fmla="*/ 0 w 143"/>
                <a:gd name="T11" fmla="*/ 292 h 292"/>
                <a:gd name="T12" fmla="*/ 0 w 143"/>
                <a:gd name="T13" fmla="*/ 6 h 292"/>
                <a:gd name="T14" fmla="*/ 46 w 143"/>
                <a:gd name="T15" fmla="*/ 6 h 292"/>
                <a:gd name="T16" fmla="*/ 51 w 143"/>
                <a:gd name="T17" fmla="*/ 48 h 292"/>
                <a:gd name="T18" fmla="*/ 81 w 143"/>
                <a:gd name="T19" fmla="*/ 13 h 292"/>
                <a:gd name="T20" fmla="*/ 123 w 143"/>
                <a:gd name="T21" fmla="*/ 0 h 292"/>
                <a:gd name="T22" fmla="*/ 134 w 143"/>
                <a:gd name="T23" fmla="*/ 1 h 292"/>
                <a:gd name="T24" fmla="*/ 143 w 143"/>
                <a:gd name="T25" fmla="*/ 3 h 292"/>
                <a:gd name="T26" fmla="*/ 135 w 143"/>
                <a:gd name="T27" fmla="*/ 5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92">
                  <a:moveTo>
                    <a:pt x="135" y="52"/>
                  </a:moveTo>
                  <a:cubicBezTo>
                    <a:pt x="109" y="50"/>
                    <a:pt x="109" y="50"/>
                    <a:pt x="109" y="50"/>
                  </a:cubicBezTo>
                  <a:cubicBezTo>
                    <a:pt x="95" y="50"/>
                    <a:pt x="83" y="54"/>
                    <a:pt x="74" y="60"/>
                  </a:cubicBezTo>
                  <a:cubicBezTo>
                    <a:pt x="64" y="67"/>
                    <a:pt x="57" y="76"/>
                    <a:pt x="52" y="88"/>
                  </a:cubicBezTo>
                  <a:cubicBezTo>
                    <a:pt x="52" y="292"/>
                    <a:pt x="52" y="292"/>
                    <a:pt x="52" y="292"/>
                  </a:cubicBezTo>
                  <a:cubicBezTo>
                    <a:pt x="0" y="292"/>
                    <a:pt x="0" y="292"/>
                    <a:pt x="0" y="292"/>
                  </a:cubicBezTo>
                  <a:cubicBezTo>
                    <a:pt x="0" y="6"/>
                    <a:pt x="0" y="6"/>
                    <a:pt x="0" y="6"/>
                  </a:cubicBezTo>
                  <a:cubicBezTo>
                    <a:pt x="46" y="6"/>
                    <a:pt x="46" y="6"/>
                    <a:pt x="46" y="6"/>
                  </a:cubicBezTo>
                  <a:cubicBezTo>
                    <a:pt x="51" y="48"/>
                    <a:pt x="51" y="48"/>
                    <a:pt x="51" y="48"/>
                  </a:cubicBezTo>
                  <a:cubicBezTo>
                    <a:pt x="59" y="33"/>
                    <a:pt x="69" y="21"/>
                    <a:pt x="81" y="13"/>
                  </a:cubicBezTo>
                  <a:cubicBezTo>
                    <a:pt x="93" y="5"/>
                    <a:pt x="107" y="0"/>
                    <a:pt x="123" y="0"/>
                  </a:cubicBezTo>
                  <a:cubicBezTo>
                    <a:pt x="127" y="0"/>
                    <a:pt x="130" y="1"/>
                    <a:pt x="134" y="1"/>
                  </a:cubicBezTo>
                  <a:cubicBezTo>
                    <a:pt x="137" y="2"/>
                    <a:pt x="140" y="3"/>
                    <a:pt x="143" y="3"/>
                  </a:cubicBezTo>
                  <a:lnTo>
                    <a:pt x="13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86">
              <a:extLst>
                <a:ext uri="{FF2B5EF4-FFF2-40B4-BE49-F238E27FC236}">
                  <a16:creationId xmlns:a16="http://schemas.microsoft.com/office/drawing/2014/main" id="{900B711A-00EF-4FAD-9A1E-A61E400D5A7B}"/>
                </a:ext>
              </a:extLst>
            </p:cNvPr>
            <p:cNvSpPr>
              <a:spLocks noEditPoints="1"/>
            </p:cNvSpPr>
            <p:nvPr/>
          </p:nvSpPr>
          <p:spPr bwMode="gray">
            <a:xfrm>
              <a:off x="2137135" y="1228258"/>
              <a:ext cx="56108" cy="69422"/>
            </a:xfrm>
            <a:custGeom>
              <a:avLst/>
              <a:gdLst>
                <a:gd name="T0" fmla="*/ 131 w 240"/>
                <a:gd name="T1" fmla="*/ 298 h 298"/>
                <a:gd name="T2" fmla="*/ 35 w 240"/>
                <a:gd name="T3" fmla="*/ 258 h 298"/>
                <a:gd name="T4" fmla="*/ 0 w 240"/>
                <a:gd name="T5" fmla="*/ 155 h 298"/>
                <a:gd name="T6" fmla="*/ 0 w 240"/>
                <a:gd name="T7" fmla="*/ 143 h 298"/>
                <a:gd name="T8" fmla="*/ 36 w 240"/>
                <a:gd name="T9" fmla="*/ 41 h 298"/>
                <a:gd name="T10" fmla="*/ 123 w 240"/>
                <a:gd name="T11" fmla="*/ 0 h 298"/>
                <a:gd name="T12" fmla="*/ 210 w 240"/>
                <a:gd name="T13" fmla="*/ 35 h 298"/>
                <a:gd name="T14" fmla="*/ 240 w 240"/>
                <a:gd name="T15" fmla="*/ 129 h 298"/>
                <a:gd name="T16" fmla="*/ 240 w 240"/>
                <a:gd name="T17" fmla="*/ 161 h 298"/>
                <a:gd name="T18" fmla="*/ 54 w 240"/>
                <a:gd name="T19" fmla="*/ 161 h 298"/>
                <a:gd name="T20" fmla="*/ 53 w 240"/>
                <a:gd name="T21" fmla="*/ 163 h 298"/>
                <a:gd name="T22" fmla="*/ 74 w 240"/>
                <a:gd name="T23" fmla="*/ 230 h 298"/>
                <a:gd name="T24" fmla="*/ 131 w 240"/>
                <a:gd name="T25" fmla="*/ 257 h 298"/>
                <a:gd name="T26" fmla="*/ 177 w 240"/>
                <a:gd name="T27" fmla="*/ 249 h 298"/>
                <a:gd name="T28" fmla="*/ 212 w 240"/>
                <a:gd name="T29" fmla="*/ 229 h 298"/>
                <a:gd name="T30" fmla="*/ 232 w 240"/>
                <a:gd name="T31" fmla="*/ 263 h 298"/>
                <a:gd name="T32" fmla="*/ 192 w 240"/>
                <a:gd name="T33" fmla="*/ 288 h 298"/>
                <a:gd name="T34" fmla="*/ 131 w 240"/>
                <a:gd name="T35" fmla="*/ 298 h 298"/>
                <a:gd name="T36" fmla="*/ 123 w 240"/>
                <a:gd name="T37" fmla="*/ 41 h 298"/>
                <a:gd name="T38" fmla="*/ 78 w 240"/>
                <a:gd name="T39" fmla="*/ 64 h 298"/>
                <a:gd name="T40" fmla="*/ 55 w 240"/>
                <a:gd name="T41" fmla="*/ 119 h 298"/>
                <a:gd name="T42" fmla="*/ 56 w 240"/>
                <a:gd name="T43" fmla="*/ 120 h 298"/>
                <a:gd name="T44" fmla="*/ 188 w 240"/>
                <a:gd name="T45" fmla="*/ 120 h 298"/>
                <a:gd name="T46" fmla="*/ 188 w 240"/>
                <a:gd name="T47" fmla="*/ 113 h 298"/>
                <a:gd name="T48" fmla="*/ 171 w 240"/>
                <a:gd name="T49" fmla="*/ 62 h 298"/>
                <a:gd name="T50" fmla="*/ 123 w 240"/>
                <a:gd name="T51" fmla="*/ 4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0" h="298">
                  <a:moveTo>
                    <a:pt x="131" y="298"/>
                  </a:moveTo>
                  <a:cubicBezTo>
                    <a:pt x="91" y="298"/>
                    <a:pt x="59" y="285"/>
                    <a:pt x="35" y="258"/>
                  </a:cubicBezTo>
                  <a:cubicBezTo>
                    <a:pt x="12" y="232"/>
                    <a:pt x="0" y="197"/>
                    <a:pt x="0" y="155"/>
                  </a:cubicBezTo>
                  <a:cubicBezTo>
                    <a:pt x="0" y="143"/>
                    <a:pt x="0" y="143"/>
                    <a:pt x="0" y="143"/>
                  </a:cubicBezTo>
                  <a:cubicBezTo>
                    <a:pt x="0" y="102"/>
                    <a:pt x="12" y="68"/>
                    <a:pt x="36" y="41"/>
                  </a:cubicBezTo>
                  <a:cubicBezTo>
                    <a:pt x="61" y="14"/>
                    <a:pt x="89" y="0"/>
                    <a:pt x="123" y="0"/>
                  </a:cubicBezTo>
                  <a:cubicBezTo>
                    <a:pt x="161" y="0"/>
                    <a:pt x="191" y="12"/>
                    <a:pt x="210" y="35"/>
                  </a:cubicBezTo>
                  <a:cubicBezTo>
                    <a:pt x="230" y="59"/>
                    <a:pt x="240" y="90"/>
                    <a:pt x="240" y="129"/>
                  </a:cubicBezTo>
                  <a:cubicBezTo>
                    <a:pt x="240" y="161"/>
                    <a:pt x="240" y="161"/>
                    <a:pt x="240" y="161"/>
                  </a:cubicBezTo>
                  <a:cubicBezTo>
                    <a:pt x="54" y="161"/>
                    <a:pt x="54" y="161"/>
                    <a:pt x="54" y="161"/>
                  </a:cubicBezTo>
                  <a:cubicBezTo>
                    <a:pt x="53" y="163"/>
                    <a:pt x="53" y="163"/>
                    <a:pt x="53" y="163"/>
                  </a:cubicBezTo>
                  <a:cubicBezTo>
                    <a:pt x="54" y="190"/>
                    <a:pt x="61" y="213"/>
                    <a:pt x="74" y="230"/>
                  </a:cubicBezTo>
                  <a:cubicBezTo>
                    <a:pt x="88" y="248"/>
                    <a:pt x="106" y="257"/>
                    <a:pt x="131" y="257"/>
                  </a:cubicBezTo>
                  <a:cubicBezTo>
                    <a:pt x="148" y="257"/>
                    <a:pt x="164" y="254"/>
                    <a:pt x="177" y="249"/>
                  </a:cubicBezTo>
                  <a:cubicBezTo>
                    <a:pt x="190" y="244"/>
                    <a:pt x="202" y="237"/>
                    <a:pt x="212" y="229"/>
                  </a:cubicBezTo>
                  <a:cubicBezTo>
                    <a:pt x="232" y="263"/>
                    <a:pt x="232" y="263"/>
                    <a:pt x="232" y="263"/>
                  </a:cubicBezTo>
                  <a:cubicBezTo>
                    <a:pt x="222" y="273"/>
                    <a:pt x="208" y="281"/>
                    <a:pt x="192" y="288"/>
                  </a:cubicBezTo>
                  <a:cubicBezTo>
                    <a:pt x="175" y="295"/>
                    <a:pt x="155" y="298"/>
                    <a:pt x="131" y="298"/>
                  </a:cubicBezTo>
                  <a:close/>
                  <a:moveTo>
                    <a:pt x="123" y="41"/>
                  </a:moveTo>
                  <a:cubicBezTo>
                    <a:pt x="105" y="41"/>
                    <a:pt x="90" y="49"/>
                    <a:pt x="78" y="64"/>
                  </a:cubicBezTo>
                  <a:cubicBezTo>
                    <a:pt x="66" y="78"/>
                    <a:pt x="58" y="97"/>
                    <a:pt x="55" y="119"/>
                  </a:cubicBezTo>
                  <a:cubicBezTo>
                    <a:pt x="56" y="120"/>
                    <a:pt x="56" y="120"/>
                    <a:pt x="56" y="120"/>
                  </a:cubicBezTo>
                  <a:cubicBezTo>
                    <a:pt x="188" y="120"/>
                    <a:pt x="188" y="120"/>
                    <a:pt x="188" y="120"/>
                  </a:cubicBezTo>
                  <a:cubicBezTo>
                    <a:pt x="188" y="113"/>
                    <a:pt x="188" y="113"/>
                    <a:pt x="188" y="113"/>
                  </a:cubicBezTo>
                  <a:cubicBezTo>
                    <a:pt x="188" y="93"/>
                    <a:pt x="182" y="76"/>
                    <a:pt x="171" y="62"/>
                  </a:cubicBezTo>
                  <a:cubicBezTo>
                    <a:pt x="161" y="48"/>
                    <a:pt x="144" y="41"/>
                    <a:pt x="123"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00" name="Gruppieren 199">
            <a:extLst>
              <a:ext uri="{FF2B5EF4-FFF2-40B4-BE49-F238E27FC236}">
                <a16:creationId xmlns:a16="http://schemas.microsoft.com/office/drawing/2014/main" id="{DEB03472-5E8E-4590-AA72-8CD094859B56}"/>
              </a:ext>
            </a:extLst>
          </p:cNvPr>
          <p:cNvGrpSpPr>
            <a:grpSpLocks noChangeAspect="1"/>
          </p:cNvGrpSpPr>
          <p:nvPr/>
        </p:nvGrpSpPr>
        <p:grpSpPr bwMode="gray">
          <a:xfrm>
            <a:off x="766772" y="638175"/>
            <a:ext cx="1746000" cy="468358"/>
            <a:chOff x="766772" y="638175"/>
            <a:chExt cx="1746000" cy="468358"/>
          </a:xfrm>
        </p:grpSpPr>
        <p:sp>
          <p:nvSpPr>
            <p:cNvPr id="172" name="Freeform 62">
              <a:extLst>
                <a:ext uri="{FF2B5EF4-FFF2-40B4-BE49-F238E27FC236}">
                  <a16:creationId xmlns:a16="http://schemas.microsoft.com/office/drawing/2014/main" id="{8534533B-47E1-4903-9B7A-052F4449DBA4}"/>
                </a:ext>
              </a:extLst>
            </p:cNvPr>
            <p:cNvSpPr>
              <a:spLocks/>
            </p:cNvSpPr>
            <p:nvPr/>
          </p:nvSpPr>
          <p:spPr bwMode="gray">
            <a:xfrm>
              <a:off x="1551806" y="773690"/>
              <a:ext cx="164520" cy="332843"/>
            </a:xfrm>
            <a:custGeom>
              <a:avLst/>
              <a:gdLst>
                <a:gd name="T0" fmla="*/ 511 w 706"/>
                <a:gd name="T1" fmla="*/ 701 h 1428"/>
                <a:gd name="T2" fmla="*/ 30 w 706"/>
                <a:gd name="T3" fmla="*/ 1280 h 1428"/>
                <a:gd name="T4" fmla="*/ 19 w 706"/>
                <a:gd name="T5" fmla="*/ 1382 h 1428"/>
                <a:gd name="T6" fmla="*/ 137 w 706"/>
                <a:gd name="T7" fmla="*/ 1391 h 1428"/>
                <a:gd name="T8" fmla="*/ 706 w 706"/>
                <a:gd name="T9" fmla="*/ 697 h 1428"/>
                <a:gd name="T10" fmla="*/ 567 w 706"/>
                <a:gd name="T11" fmla="*/ 525 h 1428"/>
                <a:gd name="T12" fmla="*/ 470 w 706"/>
                <a:gd name="T13" fmla="*/ 406 h 1428"/>
                <a:gd name="T14" fmla="*/ 337 w 706"/>
                <a:gd name="T15" fmla="*/ 241 h 1428"/>
                <a:gd name="T16" fmla="*/ 235 w 706"/>
                <a:gd name="T17" fmla="*/ 116 h 1428"/>
                <a:gd name="T18" fmla="*/ 169 w 706"/>
                <a:gd name="T19" fmla="*/ 37 h 1428"/>
                <a:gd name="T20" fmla="*/ 52 w 706"/>
                <a:gd name="T21" fmla="*/ 46 h 1428"/>
                <a:gd name="T22" fmla="*/ 62 w 706"/>
                <a:gd name="T23" fmla="*/ 147 h 1428"/>
                <a:gd name="T24" fmla="*/ 164 w 706"/>
                <a:gd name="T25" fmla="*/ 270 h 1428"/>
                <a:gd name="T26" fmla="*/ 253 w 706"/>
                <a:gd name="T27" fmla="*/ 382 h 1428"/>
                <a:gd name="T28" fmla="*/ 387 w 706"/>
                <a:gd name="T29" fmla="*/ 546 h 1428"/>
                <a:gd name="T30" fmla="*/ 511 w 706"/>
                <a:gd name="T31" fmla="*/ 701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6" h="1428">
                  <a:moveTo>
                    <a:pt x="511" y="701"/>
                  </a:moveTo>
                  <a:cubicBezTo>
                    <a:pt x="467" y="756"/>
                    <a:pt x="65" y="1240"/>
                    <a:pt x="30" y="1280"/>
                  </a:cubicBezTo>
                  <a:cubicBezTo>
                    <a:pt x="3" y="1312"/>
                    <a:pt x="0" y="1354"/>
                    <a:pt x="19" y="1382"/>
                  </a:cubicBezTo>
                  <a:cubicBezTo>
                    <a:pt x="51" y="1428"/>
                    <a:pt x="106" y="1425"/>
                    <a:pt x="137" y="1391"/>
                  </a:cubicBezTo>
                  <a:cubicBezTo>
                    <a:pt x="160" y="1366"/>
                    <a:pt x="674" y="737"/>
                    <a:pt x="706" y="697"/>
                  </a:cubicBezTo>
                  <a:cubicBezTo>
                    <a:pt x="567" y="525"/>
                    <a:pt x="567" y="525"/>
                    <a:pt x="567" y="525"/>
                  </a:cubicBezTo>
                  <a:cubicBezTo>
                    <a:pt x="535" y="485"/>
                    <a:pt x="502" y="446"/>
                    <a:pt x="470" y="406"/>
                  </a:cubicBezTo>
                  <a:cubicBezTo>
                    <a:pt x="425" y="351"/>
                    <a:pt x="381" y="296"/>
                    <a:pt x="337" y="241"/>
                  </a:cubicBezTo>
                  <a:cubicBezTo>
                    <a:pt x="303" y="200"/>
                    <a:pt x="269" y="158"/>
                    <a:pt x="235" y="116"/>
                  </a:cubicBezTo>
                  <a:cubicBezTo>
                    <a:pt x="214" y="89"/>
                    <a:pt x="193" y="62"/>
                    <a:pt x="169" y="37"/>
                  </a:cubicBezTo>
                  <a:cubicBezTo>
                    <a:pt x="138" y="3"/>
                    <a:pt x="83" y="0"/>
                    <a:pt x="52" y="46"/>
                  </a:cubicBezTo>
                  <a:cubicBezTo>
                    <a:pt x="32" y="74"/>
                    <a:pt x="35" y="116"/>
                    <a:pt x="62" y="147"/>
                  </a:cubicBezTo>
                  <a:cubicBezTo>
                    <a:pt x="97" y="187"/>
                    <a:pt x="131" y="228"/>
                    <a:pt x="164" y="270"/>
                  </a:cubicBezTo>
                  <a:cubicBezTo>
                    <a:pt x="194" y="307"/>
                    <a:pt x="223" y="345"/>
                    <a:pt x="253" y="382"/>
                  </a:cubicBezTo>
                  <a:cubicBezTo>
                    <a:pt x="298" y="437"/>
                    <a:pt x="343" y="491"/>
                    <a:pt x="387" y="546"/>
                  </a:cubicBezTo>
                  <a:lnTo>
                    <a:pt x="511" y="701"/>
                  </a:lnTo>
                  <a:close/>
                </a:path>
              </a:pathLst>
            </a:custGeom>
            <a:solidFill>
              <a:srgbClr val="009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63">
              <a:extLst>
                <a:ext uri="{FF2B5EF4-FFF2-40B4-BE49-F238E27FC236}">
                  <a16:creationId xmlns:a16="http://schemas.microsoft.com/office/drawing/2014/main" id="{2D57125B-7314-455E-ABF5-A55A16EC9FBB}"/>
                </a:ext>
              </a:extLst>
            </p:cNvPr>
            <p:cNvSpPr>
              <a:spLocks/>
            </p:cNvSpPr>
            <p:nvPr/>
          </p:nvSpPr>
          <p:spPr bwMode="gray">
            <a:xfrm>
              <a:off x="766772" y="773214"/>
              <a:ext cx="305740" cy="333319"/>
            </a:xfrm>
            <a:custGeom>
              <a:avLst/>
              <a:gdLst>
                <a:gd name="T0" fmla="*/ 1264 w 1312"/>
                <a:gd name="T1" fmla="*/ 419 h 1429"/>
                <a:gd name="T2" fmla="*/ 1125 w 1312"/>
                <a:gd name="T3" fmla="*/ 199 h 1429"/>
                <a:gd name="T4" fmla="*/ 924 w 1312"/>
                <a:gd name="T5" fmla="*/ 59 h 1429"/>
                <a:gd name="T6" fmla="*/ 711 w 1312"/>
                <a:gd name="T7" fmla="*/ 6 h 1429"/>
                <a:gd name="T8" fmla="*/ 434 w 1312"/>
                <a:gd name="T9" fmla="*/ 44 h 1429"/>
                <a:gd name="T10" fmla="*/ 240 w 1312"/>
                <a:gd name="T11" fmla="*/ 160 h 1429"/>
                <a:gd name="T12" fmla="*/ 65 w 1312"/>
                <a:gd name="T13" fmla="*/ 400 h 1429"/>
                <a:gd name="T14" fmla="*/ 3 w 1312"/>
                <a:gd name="T15" fmla="*/ 650 h 1429"/>
                <a:gd name="T16" fmla="*/ 14 w 1312"/>
                <a:gd name="T17" fmla="*/ 869 h 1429"/>
                <a:gd name="T18" fmla="*/ 91 w 1312"/>
                <a:gd name="T19" fmla="*/ 1087 h 1429"/>
                <a:gd name="T20" fmla="*/ 213 w 1312"/>
                <a:gd name="T21" fmla="*/ 1245 h 1429"/>
                <a:gd name="T22" fmla="*/ 401 w 1312"/>
                <a:gd name="T23" fmla="*/ 1371 h 1429"/>
                <a:gd name="T24" fmla="*/ 676 w 1312"/>
                <a:gd name="T25" fmla="*/ 1428 h 1429"/>
                <a:gd name="T26" fmla="*/ 834 w 1312"/>
                <a:gd name="T27" fmla="*/ 1412 h 1429"/>
                <a:gd name="T28" fmla="*/ 980 w 1312"/>
                <a:gd name="T29" fmla="*/ 1359 h 1429"/>
                <a:gd name="T30" fmla="*/ 1092 w 1312"/>
                <a:gd name="T31" fmla="*/ 1284 h 1429"/>
                <a:gd name="T32" fmla="*/ 1186 w 1312"/>
                <a:gd name="T33" fmla="*/ 1189 h 1429"/>
                <a:gd name="T34" fmla="*/ 1173 w 1312"/>
                <a:gd name="T35" fmla="*/ 1079 h 1429"/>
                <a:gd name="T36" fmla="*/ 1063 w 1312"/>
                <a:gd name="T37" fmla="*/ 1088 h 1429"/>
                <a:gd name="T38" fmla="*/ 1016 w 1312"/>
                <a:gd name="T39" fmla="*/ 1141 h 1429"/>
                <a:gd name="T40" fmla="*/ 871 w 1312"/>
                <a:gd name="T41" fmla="*/ 1242 h 1429"/>
                <a:gd name="T42" fmla="*/ 728 w 1312"/>
                <a:gd name="T43" fmla="*/ 1280 h 1429"/>
                <a:gd name="T44" fmla="*/ 539 w 1312"/>
                <a:gd name="T45" fmla="*/ 1266 h 1429"/>
                <a:gd name="T46" fmla="*/ 319 w 1312"/>
                <a:gd name="T47" fmla="*/ 1144 h 1429"/>
                <a:gd name="T48" fmla="*/ 187 w 1312"/>
                <a:gd name="T49" fmla="*/ 941 h 1429"/>
                <a:gd name="T50" fmla="*/ 151 w 1312"/>
                <a:gd name="T51" fmla="*/ 790 h 1429"/>
                <a:gd name="T52" fmla="*/ 162 w 1312"/>
                <a:gd name="T53" fmla="*/ 600 h 1429"/>
                <a:gd name="T54" fmla="*/ 205 w 1312"/>
                <a:gd name="T55" fmla="*/ 461 h 1429"/>
                <a:gd name="T56" fmla="*/ 357 w 1312"/>
                <a:gd name="T57" fmla="*/ 263 h 1429"/>
                <a:gd name="T58" fmla="*/ 530 w 1312"/>
                <a:gd name="T59" fmla="*/ 169 h 1429"/>
                <a:gd name="T60" fmla="*/ 742 w 1312"/>
                <a:gd name="T61" fmla="*/ 156 h 1429"/>
                <a:gd name="T62" fmla="*/ 969 w 1312"/>
                <a:gd name="T63" fmla="*/ 261 h 1429"/>
                <a:gd name="T64" fmla="*/ 1150 w 1312"/>
                <a:gd name="T65" fmla="*/ 567 h 1429"/>
                <a:gd name="T66" fmla="*/ 1097 w 1312"/>
                <a:gd name="T67" fmla="*/ 636 h 1429"/>
                <a:gd name="T68" fmla="*/ 715 w 1312"/>
                <a:gd name="T69" fmla="*/ 635 h 1429"/>
                <a:gd name="T70" fmla="*/ 324 w 1312"/>
                <a:gd name="T71" fmla="*/ 636 h 1429"/>
                <a:gd name="T72" fmla="*/ 278 w 1312"/>
                <a:gd name="T73" fmla="*/ 648 h 1429"/>
                <a:gd name="T74" fmla="*/ 248 w 1312"/>
                <a:gd name="T75" fmla="*/ 728 h 1429"/>
                <a:gd name="T76" fmla="*/ 310 w 1312"/>
                <a:gd name="T77" fmla="*/ 779 h 1429"/>
                <a:gd name="T78" fmla="*/ 400 w 1312"/>
                <a:gd name="T79" fmla="*/ 779 h 1429"/>
                <a:gd name="T80" fmla="*/ 638 w 1312"/>
                <a:gd name="T81" fmla="*/ 779 h 1429"/>
                <a:gd name="T82" fmla="*/ 764 w 1312"/>
                <a:gd name="T83" fmla="*/ 779 h 1429"/>
                <a:gd name="T84" fmla="*/ 826 w 1312"/>
                <a:gd name="T85" fmla="*/ 780 h 1429"/>
                <a:gd name="T86" fmla="*/ 1020 w 1312"/>
                <a:gd name="T87" fmla="*/ 780 h 1429"/>
                <a:gd name="T88" fmla="*/ 1149 w 1312"/>
                <a:gd name="T89" fmla="*/ 779 h 1429"/>
                <a:gd name="T90" fmla="*/ 1250 w 1312"/>
                <a:gd name="T91" fmla="*/ 783 h 1429"/>
                <a:gd name="T92" fmla="*/ 1299 w 1312"/>
                <a:gd name="T93" fmla="*/ 750 h 1429"/>
                <a:gd name="T94" fmla="*/ 1308 w 1312"/>
                <a:gd name="T95" fmla="*/ 623 h 1429"/>
                <a:gd name="T96" fmla="*/ 1264 w 1312"/>
                <a:gd name="T97" fmla="*/ 41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2" h="1429">
                  <a:moveTo>
                    <a:pt x="1264" y="419"/>
                  </a:moveTo>
                  <a:cubicBezTo>
                    <a:pt x="1232" y="337"/>
                    <a:pt x="1187" y="262"/>
                    <a:pt x="1125" y="199"/>
                  </a:cubicBezTo>
                  <a:cubicBezTo>
                    <a:pt x="1067" y="140"/>
                    <a:pt x="1002" y="92"/>
                    <a:pt x="924" y="59"/>
                  </a:cubicBezTo>
                  <a:cubicBezTo>
                    <a:pt x="856" y="29"/>
                    <a:pt x="785" y="10"/>
                    <a:pt x="711" y="6"/>
                  </a:cubicBezTo>
                  <a:cubicBezTo>
                    <a:pt x="616" y="0"/>
                    <a:pt x="523" y="11"/>
                    <a:pt x="434" y="44"/>
                  </a:cubicBezTo>
                  <a:cubicBezTo>
                    <a:pt x="362" y="71"/>
                    <a:pt x="297" y="110"/>
                    <a:pt x="240" y="160"/>
                  </a:cubicBezTo>
                  <a:cubicBezTo>
                    <a:pt x="164" y="227"/>
                    <a:pt x="106" y="307"/>
                    <a:pt x="65" y="400"/>
                  </a:cubicBezTo>
                  <a:cubicBezTo>
                    <a:pt x="30" y="480"/>
                    <a:pt x="8" y="563"/>
                    <a:pt x="3" y="650"/>
                  </a:cubicBezTo>
                  <a:cubicBezTo>
                    <a:pt x="0" y="723"/>
                    <a:pt x="0" y="796"/>
                    <a:pt x="14" y="869"/>
                  </a:cubicBezTo>
                  <a:cubicBezTo>
                    <a:pt x="29" y="946"/>
                    <a:pt x="54" y="1019"/>
                    <a:pt x="91" y="1087"/>
                  </a:cubicBezTo>
                  <a:cubicBezTo>
                    <a:pt x="123" y="1146"/>
                    <a:pt x="164" y="1199"/>
                    <a:pt x="213" y="1245"/>
                  </a:cubicBezTo>
                  <a:cubicBezTo>
                    <a:pt x="269" y="1298"/>
                    <a:pt x="331" y="1340"/>
                    <a:pt x="401" y="1371"/>
                  </a:cubicBezTo>
                  <a:cubicBezTo>
                    <a:pt x="489" y="1410"/>
                    <a:pt x="581" y="1429"/>
                    <a:pt x="676" y="1428"/>
                  </a:cubicBezTo>
                  <a:cubicBezTo>
                    <a:pt x="729" y="1427"/>
                    <a:pt x="783" y="1423"/>
                    <a:pt x="834" y="1412"/>
                  </a:cubicBezTo>
                  <a:cubicBezTo>
                    <a:pt x="884" y="1400"/>
                    <a:pt x="934" y="1382"/>
                    <a:pt x="980" y="1359"/>
                  </a:cubicBezTo>
                  <a:cubicBezTo>
                    <a:pt x="1020" y="1340"/>
                    <a:pt x="1058" y="1313"/>
                    <a:pt x="1092" y="1284"/>
                  </a:cubicBezTo>
                  <a:cubicBezTo>
                    <a:pt x="1126" y="1256"/>
                    <a:pt x="1157" y="1223"/>
                    <a:pt x="1186" y="1189"/>
                  </a:cubicBezTo>
                  <a:cubicBezTo>
                    <a:pt x="1216" y="1154"/>
                    <a:pt x="1202" y="1102"/>
                    <a:pt x="1173" y="1079"/>
                  </a:cubicBezTo>
                  <a:cubicBezTo>
                    <a:pt x="1143" y="1056"/>
                    <a:pt x="1090" y="1056"/>
                    <a:pt x="1063" y="1088"/>
                  </a:cubicBezTo>
                  <a:cubicBezTo>
                    <a:pt x="1047" y="1105"/>
                    <a:pt x="1033" y="1125"/>
                    <a:pt x="1016" y="1141"/>
                  </a:cubicBezTo>
                  <a:cubicBezTo>
                    <a:pt x="974" y="1183"/>
                    <a:pt x="926" y="1218"/>
                    <a:pt x="871" y="1242"/>
                  </a:cubicBezTo>
                  <a:cubicBezTo>
                    <a:pt x="825" y="1263"/>
                    <a:pt x="778" y="1278"/>
                    <a:pt x="728" y="1280"/>
                  </a:cubicBezTo>
                  <a:cubicBezTo>
                    <a:pt x="665" y="1283"/>
                    <a:pt x="601" y="1283"/>
                    <a:pt x="539" y="1266"/>
                  </a:cubicBezTo>
                  <a:cubicBezTo>
                    <a:pt x="456" y="1243"/>
                    <a:pt x="382" y="1204"/>
                    <a:pt x="319" y="1144"/>
                  </a:cubicBezTo>
                  <a:cubicBezTo>
                    <a:pt x="259" y="1087"/>
                    <a:pt x="218" y="1018"/>
                    <a:pt x="187" y="941"/>
                  </a:cubicBezTo>
                  <a:cubicBezTo>
                    <a:pt x="167" y="893"/>
                    <a:pt x="153" y="842"/>
                    <a:pt x="151" y="790"/>
                  </a:cubicBezTo>
                  <a:cubicBezTo>
                    <a:pt x="149" y="727"/>
                    <a:pt x="146" y="663"/>
                    <a:pt x="162" y="600"/>
                  </a:cubicBezTo>
                  <a:cubicBezTo>
                    <a:pt x="173" y="553"/>
                    <a:pt x="182" y="505"/>
                    <a:pt x="205" y="461"/>
                  </a:cubicBezTo>
                  <a:cubicBezTo>
                    <a:pt x="244" y="386"/>
                    <a:pt x="291" y="318"/>
                    <a:pt x="357" y="263"/>
                  </a:cubicBezTo>
                  <a:cubicBezTo>
                    <a:pt x="409" y="220"/>
                    <a:pt x="466" y="189"/>
                    <a:pt x="530" y="169"/>
                  </a:cubicBezTo>
                  <a:cubicBezTo>
                    <a:pt x="599" y="148"/>
                    <a:pt x="670" y="144"/>
                    <a:pt x="742" y="156"/>
                  </a:cubicBezTo>
                  <a:cubicBezTo>
                    <a:pt x="827" y="171"/>
                    <a:pt x="904" y="206"/>
                    <a:pt x="969" y="261"/>
                  </a:cubicBezTo>
                  <a:cubicBezTo>
                    <a:pt x="1063" y="342"/>
                    <a:pt x="1121" y="446"/>
                    <a:pt x="1150" y="567"/>
                  </a:cubicBezTo>
                  <a:cubicBezTo>
                    <a:pt x="1161" y="615"/>
                    <a:pt x="1153" y="636"/>
                    <a:pt x="1097" y="636"/>
                  </a:cubicBezTo>
                  <a:cubicBezTo>
                    <a:pt x="970" y="635"/>
                    <a:pt x="842" y="635"/>
                    <a:pt x="715" y="635"/>
                  </a:cubicBezTo>
                  <a:cubicBezTo>
                    <a:pt x="585" y="635"/>
                    <a:pt x="454" y="635"/>
                    <a:pt x="324" y="636"/>
                  </a:cubicBezTo>
                  <a:cubicBezTo>
                    <a:pt x="309" y="636"/>
                    <a:pt x="292" y="641"/>
                    <a:pt x="278" y="648"/>
                  </a:cubicBezTo>
                  <a:cubicBezTo>
                    <a:pt x="256" y="658"/>
                    <a:pt x="239" y="691"/>
                    <a:pt x="248" y="728"/>
                  </a:cubicBezTo>
                  <a:cubicBezTo>
                    <a:pt x="254" y="756"/>
                    <a:pt x="281" y="778"/>
                    <a:pt x="310" y="779"/>
                  </a:cubicBezTo>
                  <a:cubicBezTo>
                    <a:pt x="340" y="780"/>
                    <a:pt x="370" y="779"/>
                    <a:pt x="400" y="779"/>
                  </a:cubicBezTo>
                  <a:cubicBezTo>
                    <a:pt x="638" y="779"/>
                    <a:pt x="638" y="779"/>
                    <a:pt x="638" y="779"/>
                  </a:cubicBezTo>
                  <a:cubicBezTo>
                    <a:pt x="680" y="779"/>
                    <a:pt x="722" y="779"/>
                    <a:pt x="764" y="779"/>
                  </a:cubicBezTo>
                  <a:cubicBezTo>
                    <a:pt x="785" y="779"/>
                    <a:pt x="806" y="780"/>
                    <a:pt x="826" y="780"/>
                  </a:cubicBezTo>
                  <a:cubicBezTo>
                    <a:pt x="891" y="780"/>
                    <a:pt x="955" y="780"/>
                    <a:pt x="1020" y="780"/>
                  </a:cubicBezTo>
                  <a:cubicBezTo>
                    <a:pt x="1063" y="780"/>
                    <a:pt x="1106" y="779"/>
                    <a:pt x="1149" y="779"/>
                  </a:cubicBezTo>
                  <a:cubicBezTo>
                    <a:pt x="1183" y="780"/>
                    <a:pt x="1217" y="782"/>
                    <a:pt x="1250" y="783"/>
                  </a:cubicBezTo>
                  <a:cubicBezTo>
                    <a:pt x="1272" y="783"/>
                    <a:pt x="1294" y="774"/>
                    <a:pt x="1299" y="750"/>
                  </a:cubicBezTo>
                  <a:cubicBezTo>
                    <a:pt x="1309" y="708"/>
                    <a:pt x="1312" y="666"/>
                    <a:pt x="1308" y="623"/>
                  </a:cubicBezTo>
                  <a:cubicBezTo>
                    <a:pt x="1302" y="552"/>
                    <a:pt x="1290" y="484"/>
                    <a:pt x="1264" y="4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64">
              <a:extLst>
                <a:ext uri="{FF2B5EF4-FFF2-40B4-BE49-F238E27FC236}">
                  <a16:creationId xmlns:a16="http://schemas.microsoft.com/office/drawing/2014/main" id="{3C836332-703E-4F38-B586-2B3948C18EFE}"/>
                </a:ext>
              </a:extLst>
            </p:cNvPr>
            <p:cNvSpPr>
              <a:spLocks/>
            </p:cNvSpPr>
            <p:nvPr/>
          </p:nvSpPr>
          <p:spPr bwMode="gray">
            <a:xfrm>
              <a:off x="1229424" y="774165"/>
              <a:ext cx="306216" cy="332368"/>
            </a:xfrm>
            <a:custGeom>
              <a:avLst/>
              <a:gdLst>
                <a:gd name="T0" fmla="*/ 1261 w 1315"/>
                <a:gd name="T1" fmla="*/ 411 h 1426"/>
                <a:gd name="T2" fmla="*/ 1112 w 1315"/>
                <a:gd name="T3" fmla="*/ 183 h 1426"/>
                <a:gd name="T4" fmla="*/ 916 w 1315"/>
                <a:gd name="T5" fmla="*/ 51 h 1426"/>
                <a:gd name="T6" fmla="*/ 713 w 1315"/>
                <a:gd name="T7" fmla="*/ 2 h 1426"/>
                <a:gd name="T8" fmla="*/ 559 w 1315"/>
                <a:gd name="T9" fmla="*/ 9 h 1426"/>
                <a:gd name="T10" fmla="*/ 323 w 1315"/>
                <a:gd name="T11" fmla="*/ 95 h 1426"/>
                <a:gd name="T12" fmla="*/ 158 w 1315"/>
                <a:gd name="T13" fmla="*/ 240 h 1426"/>
                <a:gd name="T14" fmla="*/ 52 w 1315"/>
                <a:gd name="T15" fmla="*/ 427 h 1426"/>
                <a:gd name="T16" fmla="*/ 1 w 1315"/>
                <a:gd name="T17" fmla="*/ 676 h 1426"/>
                <a:gd name="T18" fmla="*/ 5 w 1315"/>
                <a:gd name="T19" fmla="*/ 790 h 1426"/>
                <a:gd name="T20" fmla="*/ 15 w 1315"/>
                <a:gd name="T21" fmla="*/ 869 h 1426"/>
                <a:gd name="T22" fmla="*/ 76 w 1315"/>
                <a:gd name="T23" fmla="*/ 1052 h 1426"/>
                <a:gd name="T24" fmla="*/ 190 w 1315"/>
                <a:gd name="T25" fmla="*/ 1219 h 1426"/>
                <a:gd name="T26" fmla="*/ 408 w 1315"/>
                <a:gd name="T27" fmla="*/ 1370 h 1426"/>
                <a:gd name="T28" fmla="*/ 662 w 1315"/>
                <a:gd name="T29" fmla="*/ 1424 h 1426"/>
                <a:gd name="T30" fmla="*/ 780 w 1315"/>
                <a:gd name="T31" fmla="*/ 1417 h 1426"/>
                <a:gd name="T32" fmla="*/ 969 w 1315"/>
                <a:gd name="T33" fmla="*/ 1361 h 1426"/>
                <a:gd name="T34" fmla="*/ 1168 w 1315"/>
                <a:gd name="T35" fmla="*/ 1210 h 1426"/>
                <a:gd name="T36" fmla="*/ 1200 w 1315"/>
                <a:gd name="T37" fmla="*/ 1121 h 1426"/>
                <a:gd name="T38" fmla="*/ 1095 w 1315"/>
                <a:gd name="T39" fmla="*/ 1063 h 1426"/>
                <a:gd name="T40" fmla="*/ 1040 w 1315"/>
                <a:gd name="T41" fmla="*/ 1109 h 1426"/>
                <a:gd name="T42" fmla="*/ 743 w 1315"/>
                <a:gd name="T43" fmla="*/ 1273 h 1426"/>
                <a:gd name="T44" fmla="*/ 553 w 1315"/>
                <a:gd name="T45" fmla="*/ 1265 h 1426"/>
                <a:gd name="T46" fmla="*/ 349 w 1315"/>
                <a:gd name="T47" fmla="*/ 1167 h 1426"/>
                <a:gd name="T48" fmla="*/ 232 w 1315"/>
                <a:gd name="T49" fmla="*/ 1031 h 1426"/>
                <a:gd name="T50" fmla="*/ 170 w 1315"/>
                <a:gd name="T51" fmla="*/ 891 h 1426"/>
                <a:gd name="T52" fmla="*/ 153 w 1315"/>
                <a:gd name="T53" fmla="*/ 793 h 1426"/>
                <a:gd name="T54" fmla="*/ 157 w 1315"/>
                <a:gd name="T55" fmla="*/ 619 h 1426"/>
                <a:gd name="T56" fmla="*/ 185 w 1315"/>
                <a:gd name="T57" fmla="*/ 505 h 1426"/>
                <a:gd name="T58" fmla="*/ 243 w 1315"/>
                <a:gd name="T59" fmla="*/ 390 h 1426"/>
                <a:gd name="T60" fmla="*/ 318 w 1315"/>
                <a:gd name="T61" fmla="*/ 294 h 1426"/>
                <a:gd name="T62" fmla="*/ 453 w 1315"/>
                <a:gd name="T63" fmla="*/ 196 h 1426"/>
                <a:gd name="T64" fmla="*/ 645 w 1315"/>
                <a:gd name="T65" fmla="*/ 145 h 1426"/>
                <a:gd name="T66" fmla="*/ 843 w 1315"/>
                <a:gd name="T67" fmla="*/ 181 h 1426"/>
                <a:gd name="T68" fmla="*/ 1011 w 1315"/>
                <a:gd name="T69" fmla="*/ 298 h 1426"/>
                <a:gd name="T70" fmla="*/ 1084 w 1315"/>
                <a:gd name="T71" fmla="*/ 398 h 1426"/>
                <a:gd name="T72" fmla="*/ 1153 w 1315"/>
                <a:gd name="T73" fmla="*/ 584 h 1426"/>
                <a:gd name="T74" fmla="*/ 1111 w 1315"/>
                <a:gd name="T75" fmla="*/ 631 h 1426"/>
                <a:gd name="T76" fmla="*/ 713 w 1315"/>
                <a:gd name="T77" fmla="*/ 631 h 1426"/>
                <a:gd name="T78" fmla="*/ 320 w 1315"/>
                <a:gd name="T79" fmla="*/ 632 h 1426"/>
                <a:gd name="T80" fmla="*/ 280 w 1315"/>
                <a:gd name="T81" fmla="*/ 642 h 1426"/>
                <a:gd name="T82" fmla="*/ 247 w 1315"/>
                <a:gd name="T83" fmla="*/ 719 h 1426"/>
                <a:gd name="T84" fmla="*/ 312 w 1315"/>
                <a:gd name="T85" fmla="*/ 775 h 1426"/>
                <a:gd name="T86" fmla="*/ 418 w 1315"/>
                <a:gd name="T87" fmla="*/ 775 h 1426"/>
                <a:gd name="T88" fmla="*/ 591 w 1315"/>
                <a:gd name="T89" fmla="*/ 778 h 1426"/>
                <a:gd name="T90" fmla="*/ 772 w 1315"/>
                <a:gd name="T91" fmla="*/ 775 h 1426"/>
                <a:gd name="T92" fmla="*/ 992 w 1315"/>
                <a:gd name="T93" fmla="*/ 777 h 1426"/>
                <a:gd name="T94" fmla="*/ 1255 w 1315"/>
                <a:gd name="T95" fmla="*/ 777 h 1426"/>
                <a:gd name="T96" fmla="*/ 1301 w 1315"/>
                <a:gd name="T97" fmla="*/ 739 h 1426"/>
                <a:gd name="T98" fmla="*/ 1304 w 1315"/>
                <a:gd name="T99" fmla="*/ 570 h 1426"/>
                <a:gd name="T100" fmla="*/ 1261 w 1315"/>
                <a:gd name="T101" fmla="*/ 411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5" h="1426">
                  <a:moveTo>
                    <a:pt x="1261" y="411"/>
                  </a:moveTo>
                  <a:cubicBezTo>
                    <a:pt x="1229" y="324"/>
                    <a:pt x="1179" y="248"/>
                    <a:pt x="1112" y="183"/>
                  </a:cubicBezTo>
                  <a:cubicBezTo>
                    <a:pt x="1055" y="127"/>
                    <a:pt x="989" y="83"/>
                    <a:pt x="916" y="51"/>
                  </a:cubicBezTo>
                  <a:cubicBezTo>
                    <a:pt x="851" y="23"/>
                    <a:pt x="783" y="5"/>
                    <a:pt x="713" y="2"/>
                  </a:cubicBezTo>
                  <a:cubicBezTo>
                    <a:pt x="662" y="0"/>
                    <a:pt x="610" y="4"/>
                    <a:pt x="559" y="9"/>
                  </a:cubicBezTo>
                  <a:cubicBezTo>
                    <a:pt x="474" y="19"/>
                    <a:pt x="396" y="51"/>
                    <a:pt x="323" y="95"/>
                  </a:cubicBezTo>
                  <a:cubicBezTo>
                    <a:pt x="259" y="133"/>
                    <a:pt x="203" y="182"/>
                    <a:pt x="158" y="240"/>
                  </a:cubicBezTo>
                  <a:cubicBezTo>
                    <a:pt x="114" y="297"/>
                    <a:pt x="78" y="359"/>
                    <a:pt x="52" y="427"/>
                  </a:cubicBezTo>
                  <a:cubicBezTo>
                    <a:pt x="20" y="507"/>
                    <a:pt x="4" y="590"/>
                    <a:pt x="1" y="676"/>
                  </a:cubicBezTo>
                  <a:cubicBezTo>
                    <a:pt x="0" y="714"/>
                    <a:pt x="2" y="752"/>
                    <a:pt x="5" y="790"/>
                  </a:cubicBezTo>
                  <a:cubicBezTo>
                    <a:pt x="7" y="816"/>
                    <a:pt x="10" y="843"/>
                    <a:pt x="15" y="869"/>
                  </a:cubicBezTo>
                  <a:cubicBezTo>
                    <a:pt x="27" y="933"/>
                    <a:pt x="48" y="994"/>
                    <a:pt x="76" y="1052"/>
                  </a:cubicBezTo>
                  <a:cubicBezTo>
                    <a:pt x="106" y="1114"/>
                    <a:pt x="143" y="1169"/>
                    <a:pt x="190" y="1219"/>
                  </a:cubicBezTo>
                  <a:cubicBezTo>
                    <a:pt x="252" y="1285"/>
                    <a:pt x="325" y="1334"/>
                    <a:pt x="408" y="1370"/>
                  </a:cubicBezTo>
                  <a:cubicBezTo>
                    <a:pt x="489" y="1406"/>
                    <a:pt x="575" y="1421"/>
                    <a:pt x="662" y="1424"/>
                  </a:cubicBezTo>
                  <a:cubicBezTo>
                    <a:pt x="701" y="1426"/>
                    <a:pt x="741" y="1420"/>
                    <a:pt x="780" y="1417"/>
                  </a:cubicBezTo>
                  <a:cubicBezTo>
                    <a:pt x="846" y="1411"/>
                    <a:pt x="909" y="1389"/>
                    <a:pt x="969" y="1361"/>
                  </a:cubicBezTo>
                  <a:cubicBezTo>
                    <a:pt x="1046" y="1325"/>
                    <a:pt x="1111" y="1273"/>
                    <a:pt x="1168" y="1210"/>
                  </a:cubicBezTo>
                  <a:cubicBezTo>
                    <a:pt x="1190" y="1185"/>
                    <a:pt x="1209" y="1158"/>
                    <a:pt x="1200" y="1121"/>
                  </a:cubicBezTo>
                  <a:cubicBezTo>
                    <a:pt x="1187" y="1072"/>
                    <a:pt x="1143" y="1049"/>
                    <a:pt x="1095" y="1063"/>
                  </a:cubicBezTo>
                  <a:cubicBezTo>
                    <a:pt x="1069" y="1070"/>
                    <a:pt x="1055" y="1090"/>
                    <a:pt x="1040" y="1109"/>
                  </a:cubicBezTo>
                  <a:cubicBezTo>
                    <a:pt x="962" y="1202"/>
                    <a:pt x="864" y="1259"/>
                    <a:pt x="743" y="1273"/>
                  </a:cubicBezTo>
                  <a:cubicBezTo>
                    <a:pt x="679" y="1281"/>
                    <a:pt x="616" y="1279"/>
                    <a:pt x="553" y="1265"/>
                  </a:cubicBezTo>
                  <a:cubicBezTo>
                    <a:pt x="478" y="1249"/>
                    <a:pt x="409" y="1216"/>
                    <a:pt x="349" y="1167"/>
                  </a:cubicBezTo>
                  <a:cubicBezTo>
                    <a:pt x="303" y="1129"/>
                    <a:pt x="260" y="1085"/>
                    <a:pt x="232" y="1031"/>
                  </a:cubicBezTo>
                  <a:cubicBezTo>
                    <a:pt x="209" y="985"/>
                    <a:pt x="187" y="939"/>
                    <a:pt x="170" y="891"/>
                  </a:cubicBezTo>
                  <a:cubicBezTo>
                    <a:pt x="159" y="860"/>
                    <a:pt x="157" y="826"/>
                    <a:pt x="153" y="793"/>
                  </a:cubicBezTo>
                  <a:cubicBezTo>
                    <a:pt x="144" y="735"/>
                    <a:pt x="147" y="677"/>
                    <a:pt x="157" y="619"/>
                  </a:cubicBezTo>
                  <a:cubicBezTo>
                    <a:pt x="164" y="580"/>
                    <a:pt x="172" y="541"/>
                    <a:pt x="185" y="505"/>
                  </a:cubicBezTo>
                  <a:cubicBezTo>
                    <a:pt x="201" y="465"/>
                    <a:pt x="220" y="426"/>
                    <a:pt x="243" y="390"/>
                  </a:cubicBezTo>
                  <a:cubicBezTo>
                    <a:pt x="265" y="355"/>
                    <a:pt x="290" y="323"/>
                    <a:pt x="318" y="294"/>
                  </a:cubicBezTo>
                  <a:cubicBezTo>
                    <a:pt x="357" y="254"/>
                    <a:pt x="402" y="221"/>
                    <a:pt x="453" y="196"/>
                  </a:cubicBezTo>
                  <a:cubicBezTo>
                    <a:pt x="514" y="165"/>
                    <a:pt x="578" y="149"/>
                    <a:pt x="645" y="145"/>
                  </a:cubicBezTo>
                  <a:cubicBezTo>
                    <a:pt x="714" y="142"/>
                    <a:pt x="780" y="155"/>
                    <a:pt x="843" y="181"/>
                  </a:cubicBezTo>
                  <a:cubicBezTo>
                    <a:pt x="907" y="207"/>
                    <a:pt x="964" y="246"/>
                    <a:pt x="1011" y="298"/>
                  </a:cubicBezTo>
                  <a:cubicBezTo>
                    <a:pt x="1038" y="328"/>
                    <a:pt x="1063" y="362"/>
                    <a:pt x="1084" y="398"/>
                  </a:cubicBezTo>
                  <a:cubicBezTo>
                    <a:pt x="1119" y="455"/>
                    <a:pt x="1142" y="518"/>
                    <a:pt x="1153" y="584"/>
                  </a:cubicBezTo>
                  <a:cubicBezTo>
                    <a:pt x="1158" y="614"/>
                    <a:pt x="1141" y="631"/>
                    <a:pt x="1111" y="631"/>
                  </a:cubicBezTo>
                  <a:cubicBezTo>
                    <a:pt x="713" y="631"/>
                    <a:pt x="713" y="631"/>
                    <a:pt x="713" y="631"/>
                  </a:cubicBezTo>
                  <a:cubicBezTo>
                    <a:pt x="582" y="631"/>
                    <a:pt x="451" y="631"/>
                    <a:pt x="320" y="632"/>
                  </a:cubicBezTo>
                  <a:cubicBezTo>
                    <a:pt x="307" y="632"/>
                    <a:pt x="292" y="636"/>
                    <a:pt x="280" y="642"/>
                  </a:cubicBezTo>
                  <a:cubicBezTo>
                    <a:pt x="254" y="654"/>
                    <a:pt x="240" y="691"/>
                    <a:pt x="247" y="719"/>
                  </a:cubicBezTo>
                  <a:cubicBezTo>
                    <a:pt x="257" y="759"/>
                    <a:pt x="287" y="776"/>
                    <a:pt x="312" y="775"/>
                  </a:cubicBezTo>
                  <a:cubicBezTo>
                    <a:pt x="347" y="775"/>
                    <a:pt x="383" y="775"/>
                    <a:pt x="418" y="775"/>
                  </a:cubicBezTo>
                  <a:cubicBezTo>
                    <a:pt x="476" y="776"/>
                    <a:pt x="533" y="778"/>
                    <a:pt x="591" y="778"/>
                  </a:cubicBezTo>
                  <a:cubicBezTo>
                    <a:pt x="651" y="778"/>
                    <a:pt x="712" y="775"/>
                    <a:pt x="772" y="775"/>
                  </a:cubicBezTo>
                  <a:cubicBezTo>
                    <a:pt x="845" y="775"/>
                    <a:pt x="919" y="777"/>
                    <a:pt x="992" y="777"/>
                  </a:cubicBezTo>
                  <a:cubicBezTo>
                    <a:pt x="1080" y="778"/>
                    <a:pt x="1168" y="777"/>
                    <a:pt x="1255" y="777"/>
                  </a:cubicBezTo>
                  <a:cubicBezTo>
                    <a:pt x="1282" y="777"/>
                    <a:pt x="1294" y="767"/>
                    <a:pt x="1301" y="739"/>
                  </a:cubicBezTo>
                  <a:cubicBezTo>
                    <a:pt x="1315" y="683"/>
                    <a:pt x="1312" y="626"/>
                    <a:pt x="1304" y="570"/>
                  </a:cubicBezTo>
                  <a:cubicBezTo>
                    <a:pt x="1295" y="516"/>
                    <a:pt x="1280" y="462"/>
                    <a:pt x="1261" y="4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65">
              <a:extLst>
                <a:ext uri="{FF2B5EF4-FFF2-40B4-BE49-F238E27FC236}">
                  <a16:creationId xmlns:a16="http://schemas.microsoft.com/office/drawing/2014/main" id="{F21BE7BB-9C24-4FDE-B8DD-3762024B1E14}"/>
                </a:ext>
              </a:extLst>
            </p:cNvPr>
            <p:cNvSpPr>
              <a:spLocks/>
            </p:cNvSpPr>
            <p:nvPr/>
          </p:nvSpPr>
          <p:spPr bwMode="gray">
            <a:xfrm>
              <a:off x="2234135" y="776543"/>
              <a:ext cx="34711" cy="326662"/>
            </a:xfrm>
            <a:custGeom>
              <a:avLst/>
              <a:gdLst>
                <a:gd name="T0" fmla="*/ 0 w 149"/>
                <a:gd name="T1" fmla="*/ 1326 h 1401"/>
                <a:gd name="T2" fmla="*/ 75 w 149"/>
                <a:gd name="T3" fmla="*/ 1401 h 1401"/>
                <a:gd name="T4" fmla="*/ 149 w 149"/>
                <a:gd name="T5" fmla="*/ 1326 h 1401"/>
                <a:gd name="T6" fmla="*/ 149 w 149"/>
                <a:gd name="T7" fmla="*/ 74 h 1401"/>
                <a:gd name="T8" fmla="*/ 75 w 149"/>
                <a:gd name="T9" fmla="*/ 0 h 1401"/>
                <a:gd name="T10" fmla="*/ 0 w 149"/>
                <a:gd name="T11" fmla="*/ 74 h 1401"/>
                <a:gd name="T12" fmla="*/ 0 w 149"/>
                <a:gd name="T13" fmla="*/ 1326 h 1401"/>
              </a:gdLst>
              <a:ahLst/>
              <a:cxnLst>
                <a:cxn ang="0">
                  <a:pos x="T0" y="T1"/>
                </a:cxn>
                <a:cxn ang="0">
                  <a:pos x="T2" y="T3"/>
                </a:cxn>
                <a:cxn ang="0">
                  <a:pos x="T4" y="T5"/>
                </a:cxn>
                <a:cxn ang="0">
                  <a:pos x="T6" y="T7"/>
                </a:cxn>
                <a:cxn ang="0">
                  <a:pos x="T8" y="T9"/>
                </a:cxn>
                <a:cxn ang="0">
                  <a:pos x="T10" y="T11"/>
                </a:cxn>
                <a:cxn ang="0">
                  <a:pos x="T12" y="T13"/>
                </a:cxn>
              </a:cxnLst>
              <a:rect l="0" t="0" r="r" b="b"/>
              <a:pathLst>
                <a:path w="149" h="1401">
                  <a:moveTo>
                    <a:pt x="0" y="1326"/>
                  </a:moveTo>
                  <a:cubicBezTo>
                    <a:pt x="0" y="1367"/>
                    <a:pt x="34" y="1401"/>
                    <a:pt x="75" y="1401"/>
                  </a:cubicBezTo>
                  <a:cubicBezTo>
                    <a:pt x="116" y="1401"/>
                    <a:pt x="149" y="1367"/>
                    <a:pt x="149" y="1326"/>
                  </a:cubicBezTo>
                  <a:cubicBezTo>
                    <a:pt x="149" y="74"/>
                    <a:pt x="149" y="74"/>
                    <a:pt x="149" y="74"/>
                  </a:cubicBezTo>
                  <a:cubicBezTo>
                    <a:pt x="149" y="33"/>
                    <a:pt x="116" y="0"/>
                    <a:pt x="75" y="0"/>
                  </a:cubicBezTo>
                  <a:cubicBezTo>
                    <a:pt x="34" y="0"/>
                    <a:pt x="0" y="33"/>
                    <a:pt x="0" y="74"/>
                  </a:cubicBezTo>
                  <a:lnTo>
                    <a:pt x="0" y="13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66">
              <a:extLst>
                <a:ext uri="{FF2B5EF4-FFF2-40B4-BE49-F238E27FC236}">
                  <a16:creationId xmlns:a16="http://schemas.microsoft.com/office/drawing/2014/main" id="{96CB82D6-DCC5-40FB-8F59-5099D86B7BF0}"/>
                </a:ext>
              </a:extLst>
            </p:cNvPr>
            <p:cNvSpPr>
              <a:spLocks/>
            </p:cNvSpPr>
            <p:nvPr/>
          </p:nvSpPr>
          <p:spPr bwMode="gray">
            <a:xfrm>
              <a:off x="2285963" y="773690"/>
              <a:ext cx="226809" cy="329515"/>
            </a:xfrm>
            <a:custGeom>
              <a:avLst/>
              <a:gdLst>
                <a:gd name="T0" fmla="*/ 972 w 972"/>
                <a:gd name="T1" fmla="*/ 1131 h 1413"/>
                <a:gd name="T2" fmla="*/ 971 w 972"/>
                <a:gd name="T3" fmla="*/ 938 h 1413"/>
                <a:gd name="T4" fmla="*/ 971 w 972"/>
                <a:gd name="T5" fmla="*/ 549 h 1413"/>
                <a:gd name="T6" fmla="*/ 948 w 972"/>
                <a:gd name="T7" fmla="*/ 402 h 1413"/>
                <a:gd name="T8" fmla="*/ 832 w 972"/>
                <a:gd name="T9" fmla="*/ 185 h 1413"/>
                <a:gd name="T10" fmla="*/ 658 w 972"/>
                <a:gd name="T11" fmla="*/ 56 h 1413"/>
                <a:gd name="T12" fmla="*/ 454 w 972"/>
                <a:gd name="T13" fmla="*/ 4 h 1413"/>
                <a:gd name="T14" fmla="*/ 238 w 972"/>
                <a:gd name="T15" fmla="*/ 23 h 1413"/>
                <a:gd name="T16" fmla="*/ 150 w 972"/>
                <a:gd name="T17" fmla="*/ 56 h 1413"/>
                <a:gd name="T18" fmla="*/ 150 w 972"/>
                <a:gd name="T19" fmla="*/ 56 h 1413"/>
                <a:gd name="T20" fmla="*/ 31 w 972"/>
                <a:gd name="T21" fmla="*/ 127 h 1413"/>
                <a:gd name="T22" fmla="*/ 31 w 972"/>
                <a:gd name="T23" fmla="*/ 127 h 1413"/>
                <a:gd name="T24" fmla="*/ 0 w 972"/>
                <a:gd name="T25" fmla="*/ 184 h 1413"/>
                <a:gd name="T26" fmla="*/ 71 w 972"/>
                <a:gd name="T27" fmla="*/ 255 h 1413"/>
                <a:gd name="T28" fmla="*/ 107 w 972"/>
                <a:gd name="T29" fmla="*/ 243 h 1413"/>
                <a:gd name="T30" fmla="*/ 107 w 972"/>
                <a:gd name="T31" fmla="*/ 243 h 1413"/>
                <a:gd name="T32" fmla="*/ 222 w 972"/>
                <a:gd name="T33" fmla="*/ 177 h 1413"/>
                <a:gd name="T34" fmla="*/ 374 w 972"/>
                <a:gd name="T35" fmla="*/ 147 h 1413"/>
                <a:gd name="T36" fmla="*/ 529 w 972"/>
                <a:gd name="T37" fmla="*/ 169 h 1413"/>
                <a:gd name="T38" fmla="*/ 727 w 972"/>
                <a:gd name="T39" fmla="*/ 306 h 1413"/>
                <a:gd name="T40" fmla="*/ 796 w 972"/>
                <a:gd name="T41" fmla="*/ 428 h 1413"/>
                <a:gd name="T42" fmla="*/ 824 w 972"/>
                <a:gd name="T43" fmla="*/ 617 h 1413"/>
                <a:gd name="T44" fmla="*/ 824 w 972"/>
                <a:gd name="T45" fmla="*/ 1084 h 1413"/>
                <a:gd name="T46" fmla="*/ 823 w 972"/>
                <a:gd name="T47" fmla="*/ 1338 h 1413"/>
                <a:gd name="T48" fmla="*/ 897 w 972"/>
                <a:gd name="T49" fmla="*/ 1413 h 1413"/>
                <a:gd name="T50" fmla="*/ 972 w 972"/>
                <a:gd name="T51" fmla="*/ 1338 h 1413"/>
                <a:gd name="T52" fmla="*/ 972 w 972"/>
                <a:gd name="T53" fmla="*/ 1131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2" h="1413">
                  <a:moveTo>
                    <a:pt x="972" y="1131"/>
                  </a:moveTo>
                  <a:cubicBezTo>
                    <a:pt x="971" y="997"/>
                    <a:pt x="971" y="1072"/>
                    <a:pt x="971" y="938"/>
                  </a:cubicBezTo>
                  <a:cubicBezTo>
                    <a:pt x="971" y="808"/>
                    <a:pt x="972" y="678"/>
                    <a:pt x="971" y="549"/>
                  </a:cubicBezTo>
                  <a:cubicBezTo>
                    <a:pt x="971" y="499"/>
                    <a:pt x="962" y="450"/>
                    <a:pt x="948" y="402"/>
                  </a:cubicBezTo>
                  <a:cubicBezTo>
                    <a:pt x="924" y="321"/>
                    <a:pt x="886" y="249"/>
                    <a:pt x="832" y="185"/>
                  </a:cubicBezTo>
                  <a:cubicBezTo>
                    <a:pt x="784" y="130"/>
                    <a:pt x="725" y="87"/>
                    <a:pt x="658" y="56"/>
                  </a:cubicBezTo>
                  <a:cubicBezTo>
                    <a:pt x="592" y="26"/>
                    <a:pt x="525" y="8"/>
                    <a:pt x="454" y="4"/>
                  </a:cubicBezTo>
                  <a:cubicBezTo>
                    <a:pt x="381" y="0"/>
                    <a:pt x="308" y="1"/>
                    <a:pt x="238" y="23"/>
                  </a:cubicBezTo>
                  <a:cubicBezTo>
                    <a:pt x="208" y="32"/>
                    <a:pt x="178" y="43"/>
                    <a:pt x="150" y="56"/>
                  </a:cubicBezTo>
                  <a:cubicBezTo>
                    <a:pt x="150" y="56"/>
                    <a:pt x="150" y="56"/>
                    <a:pt x="150" y="56"/>
                  </a:cubicBezTo>
                  <a:cubicBezTo>
                    <a:pt x="97" y="77"/>
                    <a:pt x="31" y="127"/>
                    <a:pt x="31" y="127"/>
                  </a:cubicBezTo>
                  <a:cubicBezTo>
                    <a:pt x="31" y="127"/>
                    <a:pt x="31" y="127"/>
                    <a:pt x="31" y="127"/>
                  </a:cubicBezTo>
                  <a:cubicBezTo>
                    <a:pt x="13" y="140"/>
                    <a:pt x="0" y="160"/>
                    <a:pt x="0" y="184"/>
                  </a:cubicBezTo>
                  <a:cubicBezTo>
                    <a:pt x="0" y="223"/>
                    <a:pt x="32" y="255"/>
                    <a:pt x="71" y="255"/>
                  </a:cubicBezTo>
                  <a:cubicBezTo>
                    <a:pt x="85" y="255"/>
                    <a:pt x="97" y="250"/>
                    <a:pt x="107" y="243"/>
                  </a:cubicBezTo>
                  <a:cubicBezTo>
                    <a:pt x="107" y="243"/>
                    <a:pt x="107" y="243"/>
                    <a:pt x="107" y="243"/>
                  </a:cubicBezTo>
                  <a:cubicBezTo>
                    <a:pt x="107" y="243"/>
                    <a:pt x="186" y="192"/>
                    <a:pt x="222" y="177"/>
                  </a:cubicBezTo>
                  <a:cubicBezTo>
                    <a:pt x="271" y="159"/>
                    <a:pt x="318" y="149"/>
                    <a:pt x="374" y="147"/>
                  </a:cubicBezTo>
                  <a:cubicBezTo>
                    <a:pt x="426" y="146"/>
                    <a:pt x="478" y="152"/>
                    <a:pt x="529" y="169"/>
                  </a:cubicBezTo>
                  <a:cubicBezTo>
                    <a:pt x="608" y="196"/>
                    <a:pt x="674" y="241"/>
                    <a:pt x="727" y="306"/>
                  </a:cubicBezTo>
                  <a:cubicBezTo>
                    <a:pt x="757" y="342"/>
                    <a:pt x="779" y="384"/>
                    <a:pt x="796" y="428"/>
                  </a:cubicBezTo>
                  <a:cubicBezTo>
                    <a:pt x="820" y="489"/>
                    <a:pt x="825" y="552"/>
                    <a:pt x="824" y="617"/>
                  </a:cubicBezTo>
                  <a:cubicBezTo>
                    <a:pt x="822" y="842"/>
                    <a:pt x="823" y="859"/>
                    <a:pt x="824" y="1084"/>
                  </a:cubicBezTo>
                  <a:cubicBezTo>
                    <a:pt x="823" y="1338"/>
                    <a:pt x="823" y="1338"/>
                    <a:pt x="823" y="1338"/>
                  </a:cubicBezTo>
                  <a:cubicBezTo>
                    <a:pt x="823" y="1379"/>
                    <a:pt x="856" y="1413"/>
                    <a:pt x="897" y="1413"/>
                  </a:cubicBezTo>
                  <a:cubicBezTo>
                    <a:pt x="939" y="1413"/>
                    <a:pt x="972" y="1379"/>
                    <a:pt x="972" y="1338"/>
                  </a:cubicBezTo>
                  <a:lnTo>
                    <a:pt x="972" y="1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67">
              <a:extLst>
                <a:ext uri="{FF2B5EF4-FFF2-40B4-BE49-F238E27FC236}">
                  <a16:creationId xmlns:a16="http://schemas.microsoft.com/office/drawing/2014/main" id="{2E5BAB4D-A97A-41AF-B43D-092EC234F7BD}"/>
                </a:ext>
              </a:extLst>
            </p:cNvPr>
            <p:cNvSpPr>
              <a:spLocks/>
            </p:cNvSpPr>
            <p:nvPr/>
          </p:nvSpPr>
          <p:spPr bwMode="gray">
            <a:xfrm>
              <a:off x="1129571" y="638175"/>
              <a:ext cx="34235" cy="465029"/>
            </a:xfrm>
            <a:custGeom>
              <a:avLst/>
              <a:gdLst>
                <a:gd name="T0" fmla="*/ 0 w 148"/>
                <a:gd name="T1" fmla="*/ 1919 h 1994"/>
                <a:gd name="T2" fmla="*/ 74 w 148"/>
                <a:gd name="T3" fmla="*/ 1994 h 1994"/>
                <a:gd name="T4" fmla="*/ 148 w 148"/>
                <a:gd name="T5" fmla="*/ 1919 h 1994"/>
                <a:gd name="T6" fmla="*/ 148 w 148"/>
                <a:gd name="T7" fmla="*/ 74 h 1994"/>
                <a:gd name="T8" fmla="*/ 74 w 148"/>
                <a:gd name="T9" fmla="*/ 0 h 1994"/>
                <a:gd name="T10" fmla="*/ 0 w 148"/>
                <a:gd name="T11" fmla="*/ 74 h 1994"/>
                <a:gd name="T12" fmla="*/ 0 w 148"/>
                <a:gd name="T13" fmla="*/ 1919 h 1994"/>
              </a:gdLst>
              <a:ahLst/>
              <a:cxnLst>
                <a:cxn ang="0">
                  <a:pos x="T0" y="T1"/>
                </a:cxn>
                <a:cxn ang="0">
                  <a:pos x="T2" y="T3"/>
                </a:cxn>
                <a:cxn ang="0">
                  <a:pos x="T4" y="T5"/>
                </a:cxn>
                <a:cxn ang="0">
                  <a:pos x="T6" y="T7"/>
                </a:cxn>
                <a:cxn ang="0">
                  <a:pos x="T8" y="T9"/>
                </a:cxn>
                <a:cxn ang="0">
                  <a:pos x="T10" y="T11"/>
                </a:cxn>
                <a:cxn ang="0">
                  <a:pos x="T12" y="T13"/>
                </a:cxn>
              </a:cxnLst>
              <a:rect l="0" t="0" r="r" b="b"/>
              <a:pathLst>
                <a:path w="148" h="1994">
                  <a:moveTo>
                    <a:pt x="0" y="1919"/>
                  </a:moveTo>
                  <a:cubicBezTo>
                    <a:pt x="0" y="1960"/>
                    <a:pt x="33" y="1994"/>
                    <a:pt x="74" y="1994"/>
                  </a:cubicBezTo>
                  <a:cubicBezTo>
                    <a:pt x="115" y="1994"/>
                    <a:pt x="148" y="1960"/>
                    <a:pt x="148" y="1919"/>
                  </a:cubicBezTo>
                  <a:cubicBezTo>
                    <a:pt x="148" y="74"/>
                    <a:pt x="148" y="74"/>
                    <a:pt x="148" y="74"/>
                  </a:cubicBezTo>
                  <a:cubicBezTo>
                    <a:pt x="148" y="33"/>
                    <a:pt x="115" y="0"/>
                    <a:pt x="74" y="0"/>
                  </a:cubicBezTo>
                  <a:cubicBezTo>
                    <a:pt x="33" y="0"/>
                    <a:pt x="0" y="33"/>
                    <a:pt x="0" y="74"/>
                  </a:cubicBezTo>
                  <a:lnTo>
                    <a:pt x="0" y="19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68">
              <a:extLst>
                <a:ext uri="{FF2B5EF4-FFF2-40B4-BE49-F238E27FC236}">
                  <a16:creationId xmlns:a16="http://schemas.microsoft.com/office/drawing/2014/main" id="{78330B28-EE20-4DE4-AFE5-02C28A497BEF}"/>
                </a:ext>
              </a:extLst>
            </p:cNvPr>
            <p:cNvSpPr>
              <a:spLocks/>
            </p:cNvSpPr>
            <p:nvPr/>
          </p:nvSpPr>
          <p:spPr bwMode="gray">
            <a:xfrm>
              <a:off x="1869909" y="774641"/>
              <a:ext cx="305265" cy="150255"/>
            </a:xfrm>
            <a:custGeom>
              <a:avLst/>
              <a:gdLst>
                <a:gd name="T0" fmla="*/ 1228 w 1308"/>
                <a:gd name="T1" fmla="*/ 641 h 646"/>
                <a:gd name="T2" fmla="*/ 1155 w 1308"/>
                <a:gd name="T3" fmla="*/ 579 h 646"/>
                <a:gd name="T4" fmla="*/ 654 w 1308"/>
                <a:gd name="T5" fmla="*/ 147 h 646"/>
                <a:gd name="T6" fmla="*/ 152 w 1308"/>
                <a:gd name="T7" fmla="*/ 579 h 646"/>
                <a:gd name="T8" fmla="*/ 67 w 1308"/>
                <a:gd name="T9" fmla="*/ 640 h 646"/>
                <a:gd name="T10" fmla="*/ 6 w 1308"/>
                <a:gd name="T11" fmla="*/ 555 h 646"/>
                <a:gd name="T12" fmla="*/ 654 w 1308"/>
                <a:gd name="T13" fmla="*/ 0 h 646"/>
                <a:gd name="T14" fmla="*/ 1301 w 1308"/>
                <a:gd name="T15" fmla="*/ 555 h 646"/>
                <a:gd name="T16" fmla="*/ 1240 w 1308"/>
                <a:gd name="T17" fmla="*/ 640 h 646"/>
                <a:gd name="T18" fmla="*/ 1228 w 1308"/>
                <a:gd name="T19" fmla="*/ 641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646">
                  <a:moveTo>
                    <a:pt x="1228" y="641"/>
                  </a:moveTo>
                  <a:cubicBezTo>
                    <a:pt x="1193" y="641"/>
                    <a:pt x="1161" y="615"/>
                    <a:pt x="1155" y="579"/>
                  </a:cubicBezTo>
                  <a:cubicBezTo>
                    <a:pt x="1114" y="333"/>
                    <a:pt x="898" y="147"/>
                    <a:pt x="654" y="147"/>
                  </a:cubicBezTo>
                  <a:cubicBezTo>
                    <a:pt x="409" y="147"/>
                    <a:pt x="193" y="333"/>
                    <a:pt x="152" y="579"/>
                  </a:cubicBezTo>
                  <a:cubicBezTo>
                    <a:pt x="145" y="619"/>
                    <a:pt x="108" y="646"/>
                    <a:pt x="67" y="640"/>
                  </a:cubicBezTo>
                  <a:cubicBezTo>
                    <a:pt x="27" y="633"/>
                    <a:pt x="0" y="595"/>
                    <a:pt x="6" y="555"/>
                  </a:cubicBezTo>
                  <a:cubicBezTo>
                    <a:pt x="59" y="238"/>
                    <a:pt x="338" y="0"/>
                    <a:pt x="654" y="0"/>
                  </a:cubicBezTo>
                  <a:cubicBezTo>
                    <a:pt x="970" y="0"/>
                    <a:pt x="1248" y="238"/>
                    <a:pt x="1301" y="555"/>
                  </a:cubicBezTo>
                  <a:cubicBezTo>
                    <a:pt x="1308" y="595"/>
                    <a:pt x="1280" y="633"/>
                    <a:pt x="1240" y="640"/>
                  </a:cubicBezTo>
                  <a:cubicBezTo>
                    <a:pt x="1236" y="640"/>
                    <a:pt x="1232" y="641"/>
                    <a:pt x="1228" y="6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69">
              <a:extLst>
                <a:ext uri="{FF2B5EF4-FFF2-40B4-BE49-F238E27FC236}">
                  <a16:creationId xmlns:a16="http://schemas.microsoft.com/office/drawing/2014/main" id="{E6BF5F8F-B62A-4B8C-BBE0-ED90C9E752FE}"/>
                </a:ext>
              </a:extLst>
            </p:cNvPr>
            <p:cNvSpPr>
              <a:spLocks/>
            </p:cNvSpPr>
            <p:nvPr/>
          </p:nvSpPr>
          <p:spPr bwMode="gray">
            <a:xfrm>
              <a:off x="1869909" y="955327"/>
              <a:ext cx="305265" cy="150731"/>
            </a:xfrm>
            <a:custGeom>
              <a:avLst/>
              <a:gdLst>
                <a:gd name="T0" fmla="*/ 654 w 1308"/>
                <a:gd name="T1" fmla="*/ 647 h 647"/>
                <a:gd name="T2" fmla="*/ 6 w 1308"/>
                <a:gd name="T3" fmla="*/ 92 h 647"/>
                <a:gd name="T4" fmla="*/ 67 w 1308"/>
                <a:gd name="T5" fmla="*/ 7 h 647"/>
                <a:gd name="T6" fmla="*/ 152 w 1308"/>
                <a:gd name="T7" fmla="*/ 68 h 647"/>
                <a:gd name="T8" fmla="*/ 654 w 1308"/>
                <a:gd name="T9" fmla="*/ 499 h 647"/>
                <a:gd name="T10" fmla="*/ 1155 w 1308"/>
                <a:gd name="T11" fmla="*/ 68 h 647"/>
                <a:gd name="T12" fmla="*/ 1240 w 1308"/>
                <a:gd name="T13" fmla="*/ 7 h 647"/>
                <a:gd name="T14" fmla="*/ 1301 w 1308"/>
                <a:gd name="T15" fmla="*/ 92 h 647"/>
                <a:gd name="T16" fmla="*/ 654 w 1308"/>
                <a:gd name="T17"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8" h="647">
                  <a:moveTo>
                    <a:pt x="654" y="647"/>
                  </a:moveTo>
                  <a:cubicBezTo>
                    <a:pt x="338" y="647"/>
                    <a:pt x="59" y="408"/>
                    <a:pt x="6" y="92"/>
                  </a:cubicBezTo>
                  <a:cubicBezTo>
                    <a:pt x="0" y="52"/>
                    <a:pt x="27" y="14"/>
                    <a:pt x="67" y="7"/>
                  </a:cubicBezTo>
                  <a:cubicBezTo>
                    <a:pt x="108" y="0"/>
                    <a:pt x="145" y="28"/>
                    <a:pt x="152" y="68"/>
                  </a:cubicBezTo>
                  <a:cubicBezTo>
                    <a:pt x="193" y="314"/>
                    <a:pt x="409" y="499"/>
                    <a:pt x="654" y="499"/>
                  </a:cubicBezTo>
                  <a:cubicBezTo>
                    <a:pt x="898" y="499"/>
                    <a:pt x="1114" y="314"/>
                    <a:pt x="1155" y="68"/>
                  </a:cubicBezTo>
                  <a:cubicBezTo>
                    <a:pt x="1162" y="28"/>
                    <a:pt x="1200" y="0"/>
                    <a:pt x="1240" y="7"/>
                  </a:cubicBezTo>
                  <a:cubicBezTo>
                    <a:pt x="1280" y="14"/>
                    <a:pt x="1308" y="52"/>
                    <a:pt x="1301" y="92"/>
                  </a:cubicBezTo>
                  <a:cubicBezTo>
                    <a:pt x="1248" y="408"/>
                    <a:pt x="970" y="647"/>
                    <a:pt x="654" y="6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87">
              <a:extLst>
                <a:ext uri="{FF2B5EF4-FFF2-40B4-BE49-F238E27FC236}">
                  <a16:creationId xmlns:a16="http://schemas.microsoft.com/office/drawing/2014/main" id="{A76D80ED-CF2D-456A-B0DB-FEF68584106C}"/>
                </a:ext>
              </a:extLst>
            </p:cNvPr>
            <p:cNvSpPr>
              <a:spLocks/>
            </p:cNvSpPr>
            <p:nvPr/>
          </p:nvSpPr>
          <p:spPr bwMode="gray">
            <a:xfrm>
              <a:off x="1721556" y="774165"/>
              <a:ext cx="122676" cy="145976"/>
            </a:xfrm>
            <a:custGeom>
              <a:avLst/>
              <a:gdLst>
                <a:gd name="T0" fmla="*/ 489 w 528"/>
                <a:gd name="T1" fmla="*/ 28 h 625"/>
                <a:gd name="T2" fmla="*/ 377 w 528"/>
                <a:gd name="T3" fmla="*/ 38 h 625"/>
                <a:gd name="T4" fmla="*/ 0 w 528"/>
                <a:gd name="T5" fmla="*/ 505 h 625"/>
                <a:gd name="T6" fmla="*/ 100 w 528"/>
                <a:gd name="T7" fmla="*/ 625 h 625"/>
                <a:gd name="T8" fmla="*/ 500 w 528"/>
                <a:gd name="T9" fmla="*/ 139 h 625"/>
                <a:gd name="T10" fmla="*/ 489 w 528"/>
                <a:gd name="T11" fmla="*/ 28 h 625"/>
              </a:gdLst>
              <a:ahLst/>
              <a:cxnLst>
                <a:cxn ang="0">
                  <a:pos x="T0" y="T1"/>
                </a:cxn>
                <a:cxn ang="0">
                  <a:pos x="T2" y="T3"/>
                </a:cxn>
                <a:cxn ang="0">
                  <a:pos x="T4" y="T5"/>
                </a:cxn>
                <a:cxn ang="0">
                  <a:pos x="T6" y="T7"/>
                </a:cxn>
                <a:cxn ang="0">
                  <a:pos x="T8" y="T9"/>
                </a:cxn>
                <a:cxn ang="0">
                  <a:pos x="T10" y="T11"/>
                </a:cxn>
              </a:cxnLst>
              <a:rect l="0" t="0" r="r" b="b"/>
              <a:pathLst>
                <a:path w="528" h="625">
                  <a:moveTo>
                    <a:pt x="489" y="28"/>
                  </a:moveTo>
                  <a:cubicBezTo>
                    <a:pt x="455" y="0"/>
                    <a:pt x="405" y="5"/>
                    <a:pt x="377" y="38"/>
                  </a:cubicBezTo>
                  <a:cubicBezTo>
                    <a:pt x="0" y="505"/>
                    <a:pt x="0" y="505"/>
                    <a:pt x="0" y="505"/>
                  </a:cubicBezTo>
                  <a:cubicBezTo>
                    <a:pt x="100" y="625"/>
                    <a:pt x="100" y="625"/>
                    <a:pt x="100" y="625"/>
                  </a:cubicBezTo>
                  <a:cubicBezTo>
                    <a:pt x="500" y="139"/>
                    <a:pt x="500" y="139"/>
                    <a:pt x="500" y="139"/>
                  </a:cubicBezTo>
                  <a:cubicBezTo>
                    <a:pt x="528" y="105"/>
                    <a:pt x="523" y="55"/>
                    <a:pt x="48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88">
              <a:extLst>
                <a:ext uri="{FF2B5EF4-FFF2-40B4-BE49-F238E27FC236}">
                  <a16:creationId xmlns:a16="http://schemas.microsoft.com/office/drawing/2014/main" id="{CD62666C-552B-4053-B007-95F2A86E2151}"/>
                </a:ext>
              </a:extLst>
            </p:cNvPr>
            <p:cNvSpPr>
              <a:spLocks/>
            </p:cNvSpPr>
            <p:nvPr/>
          </p:nvSpPr>
          <p:spPr bwMode="gray">
            <a:xfrm>
              <a:off x="1720605" y="953425"/>
              <a:ext cx="130284" cy="152157"/>
            </a:xfrm>
            <a:custGeom>
              <a:avLst/>
              <a:gdLst>
                <a:gd name="T0" fmla="*/ 521 w 559"/>
                <a:gd name="T1" fmla="*/ 626 h 653"/>
                <a:gd name="T2" fmla="*/ 409 w 559"/>
                <a:gd name="T3" fmla="*/ 615 h 653"/>
                <a:gd name="T4" fmla="*/ 0 w 559"/>
                <a:gd name="T5" fmla="*/ 121 h 653"/>
                <a:gd name="T6" fmla="*/ 100 w 559"/>
                <a:gd name="T7" fmla="*/ 0 h 653"/>
                <a:gd name="T8" fmla="*/ 532 w 559"/>
                <a:gd name="T9" fmla="*/ 514 h 653"/>
                <a:gd name="T10" fmla="*/ 521 w 559"/>
                <a:gd name="T11" fmla="*/ 626 h 653"/>
              </a:gdLst>
              <a:ahLst/>
              <a:cxnLst>
                <a:cxn ang="0">
                  <a:pos x="T0" y="T1"/>
                </a:cxn>
                <a:cxn ang="0">
                  <a:pos x="T2" y="T3"/>
                </a:cxn>
                <a:cxn ang="0">
                  <a:pos x="T4" y="T5"/>
                </a:cxn>
                <a:cxn ang="0">
                  <a:pos x="T6" y="T7"/>
                </a:cxn>
                <a:cxn ang="0">
                  <a:pos x="T8" y="T9"/>
                </a:cxn>
                <a:cxn ang="0">
                  <a:pos x="T10" y="T11"/>
                </a:cxn>
              </a:cxnLst>
              <a:rect l="0" t="0" r="r" b="b"/>
              <a:pathLst>
                <a:path w="559" h="653">
                  <a:moveTo>
                    <a:pt x="521" y="626"/>
                  </a:moveTo>
                  <a:cubicBezTo>
                    <a:pt x="487" y="653"/>
                    <a:pt x="437" y="649"/>
                    <a:pt x="409" y="615"/>
                  </a:cubicBezTo>
                  <a:cubicBezTo>
                    <a:pt x="0" y="121"/>
                    <a:pt x="0" y="121"/>
                    <a:pt x="0" y="121"/>
                  </a:cubicBezTo>
                  <a:cubicBezTo>
                    <a:pt x="100" y="0"/>
                    <a:pt x="100" y="0"/>
                    <a:pt x="100" y="0"/>
                  </a:cubicBezTo>
                  <a:cubicBezTo>
                    <a:pt x="532" y="514"/>
                    <a:pt x="532" y="514"/>
                    <a:pt x="532" y="514"/>
                  </a:cubicBezTo>
                  <a:cubicBezTo>
                    <a:pt x="559" y="548"/>
                    <a:pt x="555" y="598"/>
                    <a:pt x="521" y="6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0003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CF07637-8CBD-1191-A4C1-D6ED1ED993A7}"/>
              </a:ext>
            </a:extLst>
          </p:cNvPr>
          <p:cNvSpPr>
            <a:spLocks noGrp="1"/>
          </p:cNvSpPr>
          <p:nvPr>
            <p:ph idx="1"/>
          </p:nvPr>
        </p:nvSpPr>
        <p:spPr/>
        <p:txBody>
          <a:bodyPr/>
          <a:lstStyle/>
          <a:p>
            <a:pPr algn="l"/>
            <a:r>
              <a:rPr lang="de-DE" b="1" i="0" u="none" strike="noStrike" dirty="0">
                <a:effectLst/>
                <a:latin typeface="Söhne"/>
              </a:rPr>
              <a:t>EMP (E-Mobility Provider)</a:t>
            </a:r>
            <a:r>
              <a:rPr lang="de-DE" b="0" i="0" u="none" strike="noStrike" dirty="0">
                <a:solidFill>
                  <a:srgbClr val="374151"/>
                </a:solidFill>
                <a:effectLst/>
                <a:latin typeface="Söhne"/>
              </a:rPr>
              <a:t>: Ein E-Mobility Provider, oft abgekürzt als EMP, ist ein Dienstleistungsanbieter im Bereich der Elektromobilität. EMPs bieten Kunden verschiedene Dienstleistungen rund um das elektrische Fahren an, wie zum Beispiel Zugang zu einem Netzwerk von Ladestationen, Abrechnungsdienste für das Laden, Kundenbetreuung und gegebenenfalls auch weitere Mobilitätslösungen. In vielen Fällen arbeiten EMPs eng mit CPOs (Charge Point Operators) zusammen, um den Zugang zu Ladepunkten zu ermöglichen. Während der CPO für den physischen Betrieb der Ladestation verantwortlich ist, kann der EMP die Schnittstelle zum Endkunden darstellen und den Ladevorgang in Rechnung stellen, Kundenbetreuung bieten und weitere Dienstleistungen im Kontext der Elektromobilität anbieten. Für Elektroauto-Besitzer kann ein Vertrag oder eine Mitgliedschaft bei einem EMP den Zugang zu einem breiten Netzwerk von Ladepunkten ermöglichen, oft inklusive einer praktischen App oder Karte, um Ladestationen zu finden und den Ladevorgang zu starte</a:t>
            </a:r>
            <a:endParaRPr lang="de-DE" dirty="0">
              <a:solidFill>
                <a:srgbClr val="374151"/>
              </a:solidFill>
              <a:latin typeface="Söhne"/>
            </a:endParaRPr>
          </a:p>
          <a:p>
            <a:pPr algn="l"/>
            <a:r>
              <a:rPr lang="de-DE" b="1" i="0" u="none" strike="noStrike" dirty="0">
                <a:effectLst/>
                <a:latin typeface="Söhne"/>
              </a:rPr>
              <a:t>E-Roaming: </a:t>
            </a:r>
            <a:r>
              <a:rPr lang="de-DE" b="0" i="0" u="none" strike="noStrike" dirty="0">
                <a:solidFill>
                  <a:srgbClr val="374151"/>
                </a:solidFill>
                <a:effectLst/>
                <a:latin typeface="Söhne"/>
              </a:rPr>
              <a:t>E-Roaming bezeichnet das Prinzip, dass Nutzer von Elektrofahrzeugen mit einem Vertrag oder einer Mitgliedschaft bei einem E-Mobility Provider (EMP) nicht nur die Ladepunkte dieses spezifischen EMP nutzen können, sondern auch auf das Netzwerk anderer EMPs zugreifen können. Dies wird oft mit dem Roaming bei Mobiltelefonen verglichen, bei dem Nutzer auch in Netzen anderer Anbieter telefonieren oder surfen können, wenn sie sich außerhalb des Heimatnetzes </a:t>
            </a:r>
            <a:r>
              <a:rPr lang="de-DE" b="0" i="0" u="none" strike="noStrike" dirty="0" err="1">
                <a:solidFill>
                  <a:srgbClr val="374151"/>
                </a:solidFill>
                <a:effectLst/>
                <a:latin typeface="Söhne"/>
              </a:rPr>
              <a:t>befinden.E</a:t>
            </a:r>
            <a:r>
              <a:rPr lang="de-DE" b="0" i="0" u="none" strike="noStrike" dirty="0">
                <a:solidFill>
                  <a:srgbClr val="374151"/>
                </a:solidFill>
                <a:effectLst/>
                <a:latin typeface="Söhne"/>
              </a:rPr>
              <a:t>-Roaming ermöglicht Elektroauto-Fahrern, grenzüberschreitend und unabhängig vom jeweiligen Anbieter ihr Fahrzeug zu laden, ohne bei jedem einzelnen Anbieter registriert zu sein. Dies ist besonders nützlich bei längeren Reisen oder in Gebieten, in denen der eigene EMP nicht vertreten ist. Um E-Roaming zu ermöglichen, sind technische Standards und Kooperationsvereinbarungen zwischen den verschiedenen EMPs und CPOs (Charge Point Operators) notwendig. Dabei spielen auch zentrale Plattformen, wie </a:t>
            </a:r>
            <a:r>
              <a:rPr lang="de-DE" b="0" i="0" u="none" strike="noStrike" dirty="0" err="1">
                <a:solidFill>
                  <a:srgbClr val="374151"/>
                </a:solidFill>
                <a:effectLst/>
                <a:latin typeface="Söhne"/>
              </a:rPr>
              <a:t>Hubject</a:t>
            </a:r>
            <a:r>
              <a:rPr lang="de-DE" b="0" i="0" u="none" strike="noStrike" dirty="0">
                <a:solidFill>
                  <a:srgbClr val="374151"/>
                </a:solidFill>
                <a:effectLst/>
                <a:latin typeface="Söhne"/>
              </a:rPr>
              <a:t>, eine wichtige Rolle, da sie die Interoperabilität zwischen verschiedenen Anbietern und Systemen gewährleisten. E-Roaming fördert die Benutzerfreundlichkeit und Akzeptanz der Elektromobilität und hilft, Fragmentierung im Markt zu vermindern.</a:t>
            </a:r>
          </a:p>
          <a:p>
            <a:pPr algn="l"/>
            <a:endParaRPr lang="de-DE" b="0" i="0" u="none" strike="noStrike" dirty="0">
              <a:solidFill>
                <a:srgbClr val="374151"/>
              </a:solidFill>
              <a:effectLst/>
              <a:latin typeface="Söhne"/>
            </a:endParaRPr>
          </a:p>
          <a:p>
            <a:endParaRPr lang="de-DE" dirty="0">
              <a:solidFill>
                <a:srgbClr val="374151"/>
              </a:solidFill>
              <a:latin typeface="Söhne"/>
            </a:endParaRPr>
          </a:p>
          <a:p>
            <a:endParaRPr lang="de-DE" dirty="0">
              <a:effectLst/>
            </a:endParaRPr>
          </a:p>
          <a:p>
            <a:br>
              <a:rPr lang="de-DE" dirty="0">
                <a:effectLst/>
              </a:rPr>
            </a:br>
            <a:endParaRPr lang="de-DE" dirty="0">
              <a:effectLst/>
            </a:endParaRPr>
          </a:p>
          <a:p>
            <a:endParaRPr lang="de-DE" dirty="0"/>
          </a:p>
        </p:txBody>
      </p:sp>
      <p:sp>
        <p:nvSpPr>
          <p:cNvPr id="3" name="Datumsplatzhalter 2">
            <a:extLst>
              <a:ext uri="{FF2B5EF4-FFF2-40B4-BE49-F238E27FC236}">
                <a16:creationId xmlns:a16="http://schemas.microsoft.com/office/drawing/2014/main" id="{D9517CF5-9667-ED2D-42E1-B1D8190F6339}"/>
              </a:ext>
            </a:extLst>
          </p:cNvPr>
          <p:cNvSpPr>
            <a:spLocks noGrp="1"/>
          </p:cNvSpPr>
          <p:nvPr>
            <p:ph type="dt" sz="half" idx="19"/>
          </p:nvPr>
        </p:nvSpPr>
        <p:spPr/>
        <p:txBody>
          <a:bodyPr/>
          <a:lstStyle/>
          <a:p>
            <a:fld id="{384337D3-117E-244D-9AB2-F822DD9C670D}" type="datetime1">
              <a:rPr lang="de-DE" smtClean="0"/>
              <a:t>16.08.23</a:t>
            </a:fld>
            <a:endParaRPr lang="de-DE" dirty="0"/>
          </a:p>
        </p:txBody>
      </p:sp>
      <p:sp>
        <p:nvSpPr>
          <p:cNvPr id="4" name="Fußzeilenplatzhalter 3">
            <a:extLst>
              <a:ext uri="{FF2B5EF4-FFF2-40B4-BE49-F238E27FC236}">
                <a16:creationId xmlns:a16="http://schemas.microsoft.com/office/drawing/2014/main" id="{03BF6D26-231C-B977-AE12-A302EB1DF28F}"/>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84436C79-47EC-0371-480B-42311A2E536B}"/>
              </a:ext>
            </a:extLst>
          </p:cNvPr>
          <p:cNvSpPr>
            <a:spLocks noGrp="1"/>
          </p:cNvSpPr>
          <p:nvPr>
            <p:ph type="sldNum" sz="quarter" idx="21"/>
          </p:nvPr>
        </p:nvSpPr>
        <p:spPr/>
        <p:txBody>
          <a:bodyPr/>
          <a:lstStyle/>
          <a:p>
            <a:fld id="{09EEEAD9-8ADB-43A0-9444-86EA5478F10F}" type="slidenum">
              <a:rPr lang="de-DE" smtClean="0"/>
              <a:pPr/>
              <a:t>10</a:t>
            </a:fld>
            <a:endParaRPr lang="de-DE"/>
          </a:p>
        </p:txBody>
      </p:sp>
      <p:grpSp>
        <p:nvGrpSpPr>
          <p:cNvPr id="7" name="!!Gruppieren 53">
            <a:extLst>
              <a:ext uri="{FF2B5EF4-FFF2-40B4-BE49-F238E27FC236}">
                <a16:creationId xmlns:a16="http://schemas.microsoft.com/office/drawing/2014/main" id="{77FCADAB-D20B-3690-4F91-9B3476AC28A6}"/>
              </a:ext>
            </a:extLst>
          </p:cNvPr>
          <p:cNvGrpSpPr/>
          <p:nvPr/>
        </p:nvGrpSpPr>
        <p:grpSpPr bwMode="gray">
          <a:xfrm rot="16200000">
            <a:off x="3296478" y="-2496173"/>
            <a:ext cx="79109" cy="6672065"/>
            <a:chOff x="11387136" y="-5095130"/>
            <a:chExt cx="79109" cy="6672065"/>
          </a:xfrm>
        </p:grpSpPr>
        <p:grpSp>
          <p:nvGrpSpPr>
            <p:cNvPr id="8" name="Gruppieren 93">
              <a:extLst>
                <a:ext uri="{FF2B5EF4-FFF2-40B4-BE49-F238E27FC236}">
                  <a16:creationId xmlns:a16="http://schemas.microsoft.com/office/drawing/2014/main" id="{6BFDE5F5-8ABC-5456-77C4-D877EF617EA3}"/>
                </a:ext>
              </a:extLst>
            </p:cNvPr>
            <p:cNvGrpSpPr/>
            <p:nvPr/>
          </p:nvGrpSpPr>
          <p:grpSpPr bwMode="gray">
            <a:xfrm>
              <a:off x="11387136" y="914401"/>
              <a:ext cx="79109" cy="662534"/>
              <a:chOff x="11425237" y="938759"/>
              <a:chExt cx="76200" cy="638175"/>
            </a:xfrm>
          </p:grpSpPr>
          <p:grpSp>
            <p:nvGrpSpPr>
              <p:cNvPr id="10" name="Gruppieren 95">
                <a:extLst>
                  <a:ext uri="{FF2B5EF4-FFF2-40B4-BE49-F238E27FC236}">
                    <a16:creationId xmlns:a16="http://schemas.microsoft.com/office/drawing/2014/main" id="{9C613CB9-FECA-98A0-8C65-4AA835FCC7D4}"/>
                  </a:ext>
                </a:extLst>
              </p:cNvPr>
              <p:cNvGrpSpPr/>
              <p:nvPr/>
            </p:nvGrpSpPr>
            <p:grpSpPr bwMode="gray">
              <a:xfrm>
                <a:off x="11425237" y="938759"/>
                <a:ext cx="76200" cy="76200"/>
                <a:chOff x="11425237" y="700634"/>
                <a:chExt cx="76200" cy="76200"/>
              </a:xfrm>
            </p:grpSpPr>
            <p:sp>
              <p:nvSpPr>
                <p:cNvPr id="19" name="Freihandform: Form 104">
                  <a:extLst>
                    <a:ext uri="{FF2B5EF4-FFF2-40B4-BE49-F238E27FC236}">
                      <a16:creationId xmlns:a16="http://schemas.microsoft.com/office/drawing/2014/main" id="{42BDEBCB-D6E0-0BDC-1708-06FBD3EC592B}"/>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20" name="Freihandform: Form 105">
                  <a:extLst>
                    <a:ext uri="{FF2B5EF4-FFF2-40B4-BE49-F238E27FC236}">
                      <a16:creationId xmlns:a16="http://schemas.microsoft.com/office/drawing/2014/main" id="{33FAE6E2-F468-DDA2-A017-52CBD0C7BF4C}"/>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1" name="Gruppieren 96">
                <a:extLst>
                  <a:ext uri="{FF2B5EF4-FFF2-40B4-BE49-F238E27FC236}">
                    <a16:creationId xmlns:a16="http://schemas.microsoft.com/office/drawing/2014/main" id="{C31985F0-1C12-2B70-F363-BE7CD482FD75}"/>
                  </a:ext>
                </a:extLst>
              </p:cNvPr>
              <p:cNvGrpSpPr/>
              <p:nvPr/>
            </p:nvGrpSpPr>
            <p:grpSpPr bwMode="gray">
              <a:xfrm>
                <a:off x="11425237" y="1500734"/>
                <a:ext cx="76200" cy="76200"/>
                <a:chOff x="11425237" y="1500734"/>
                <a:chExt cx="76200" cy="76200"/>
              </a:xfrm>
            </p:grpSpPr>
            <p:sp>
              <p:nvSpPr>
                <p:cNvPr id="17" name="Freihandform: Form 102">
                  <a:extLst>
                    <a:ext uri="{FF2B5EF4-FFF2-40B4-BE49-F238E27FC236}">
                      <a16:creationId xmlns:a16="http://schemas.microsoft.com/office/drawing/2014/main" id="{F6B35A32-4613-4D35-34DB-DBE2A60CA201}"/>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8" name="Freihandform: Form 103">
                  <a:extLst>
                    <a:ext uri="{FF2B5EF4-FFF2-40B4-BE49-F238E27FC236}">
                      <a16:creationId xmlns:a16="http://schemas.microsoft.com/office/drawing/2014/main" id="{5D2E4DF9-C72A-3B66-A5B0-573064A7D7FF}"/>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2" name="Gruppieren 97">
                <a:extLst>
                  <a:ext uri="{FF2B5EF4-FFF2-40B4-BE49-F238E27FC236}">
                    <a16:creationId xmlns:a16="http://schemas.microsoft.com/office/drawing/2014/main" id="{941B517E-6289-FB2A-4334-8CFBD65E46ED}"/>
                  </a:ext>
                </a:extLst>
              </p:cNvPr>
              <p:cNvGrpSpPr/>
              <p:nvPr/>
            </p:nvGrpSpPr>
            <p:grpSpPr bwMode="gray">
              <a:xfrm>
                <a:off x="11425237" y="1219746"/>
                <a:ext cx="76200" cy="76200"/>
                <a:chOff x="11425237" y="1234034"/>
                <a:chExt cx="76200" cy="76200"/>
              </a:xfrm>
            </p:grpSpPr>
            <p:sp>
              <p:nvSpPr>
                <p:cNvPr id="13" name="Freihandform: Form 98">
                  <a:extLst>
                    <a:ext uri="{FF2B5EF4-FFF2-40B4-BE49-F238E27FC236}">
                      <a16:creationId xmlns:a16="http://schemas.microsoft.com/office/drawing/2014/main" id="{6D151CE0-3ED7-52C2-85DA-61C400013128}"/>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4" name="Freihandform: Form 99">
                  <a:extLst>
                    <a:ext uri="{FF2B5EF4-FFF2-40B4-BE49-F238E27FC236}">
                      <a16:creationId xmlns:a16="http://schemas.microsoft.com/office/drawing/2014/main" id="{E347E1D2-002A-D7B1-9328-7B35F7623BCF}"/>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5" name="Freihandform: Form 100">
                  <a:extLst>
                    <a:ext uri="{FF2B5EF4-FFF2-40B4-BE49-F238E27FC236}">
                      <a16:creationId xmlns:a16="http://schemas.microsoft.com/office/drawing/2014/main" id="{9D595DC2-DA0A-1C5A-FE31-1A36C33CE81C}"/>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6" name="Freihandform: Form 101">
                  <a:extLst>
                    <a:ext uri="{FF2B5EF4-FFF2-40B4-BE49-F238E27FC236}">
                      <a16:creationId xmlns:a16="http://schemas.microsoft.com/office/drawing/2014/main" id="{39004CC5-F2E3-8335-D583-A9932B806C20}"/>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9" name="Gerader Verbinder 94">
              <a:extLst>
                <a:ext uri="{FF2B5EF4-FFF2-40B4-BE49-F238E27FC236}">
                  <a16:creationId xmlns:a16="http://schemas.microsoft.com/office/drawing/2014/main" id="{A1E6BD1F-BE4E-7C19-0520-428A8F36D398}"/>
                </a:ext>
              </a:extLst>
            </p:cNvPr>
            <p:cNvCxnSpPr>
              <a:cxnSpLocks/>
            </p:cNvCxnSpPr>
            <p:nvPr/>
          </p:nvCxnSpPr>
          <p:spPr bwMode="gray">
            <a:xfrm rot="5400000">
              <a:off x="8522649" y="-2185497"/>
              <a:ext cx="581926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 name="Inhaltsplatzhalter 2">
            <a:extLst>
              <a:ext uri="{FF2B5EF4-FFF2-40B4-BE49-F238E27FC236}">
                <a16:creationId xmlns:a16="http://schemas.microsoft.com/office/drawing/2014/main" id="{FDAE2A66-3D78-0BBE-87CD-DB45F987F2FD}"/>
              </a:ext>
            </a:extLst>
          </p:cNvPr>
          <p:cNvSpPr txBox="1">
            <a:spLocks/>
          </p:cNvSpPr>
          <p:nvPr/>
        </p:nvSpPr>
        <p:spPr bwMode="gray">
          <a:xfrm>
            <a:off x="642938" y="651290"/>
            <a:ext cx="2451312" cy="369332"/>
          </a:xfrm>
          <a:prstGeom prst="rect">
            <a:avLst/>
          </a:prstGeom>
          <a:solidFill>
            <a:schemeClr val="bg1"/>
          </a:solidFill>
        </p:spPr>
        <p:txBody>
          <a:bodyPr vert="horz" wrap="none" lIns="91440" tIns="0" rIns="9144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400" b="1" i="0" u="none" strike="noStrike" kern="1200" cap="none" spc="0" normalizeH="0" baseline="0" dirty="0">
                <a:ln w="12700">
                  <a:solidFill>
                    <a:srgbClr val="009A44"/>
                  </a:solidFill>
                </a:ln>
                <a:noFill/>
                <a:effectLst/>
                <a:uLnTx/>
                <a:uFillTx/>
                <a:latin typeface="Roboto" pitchFamily="2" charset="0"/>
                <a:ea typeface="Roboto" pitchFamily="2" charset="0"/>
                <a:cs typeface="+mn-cs"/>
              </a:rPr>
              <a:t>Weitere Begriffe</a:t>
            </a:r>
          </a:p>
        </p:txBody>
      </p:sp>
    </p:spTree>
    <p:extLst>
      <p:ext uri="{BB962C8B-B14F-4D97-AF65-F5344CB8AC3E}">
        <p14:creationId xmlns:p14="http://schemas.microsoft.com/office/powerpoint/2010/main" val="335184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61FB7802-FC5C-BFB6-7149-26BA0381FDDD}"/>
              </a:ext>
            </a:extLst>
          </p:cNvPr>
          <p:cNvGrpSpPr/>
          <p:nvPr/>
        </p:nvGrpSpPr>
        <p:grpSpPr>
          <a:xfrm flipH="1">
            <a:off x="9009570" y="5870841"/>
            <a:ext cx="3182430" cy="79109"/>
            <a:chOff x="8168640" y="5870841"/>
            <a:chExt cx="3182430" cy="79109"/>
          </a:xfrm>
        </p:grpSpPr>
        <p:grpSp>
          <p:nvGrpSpPr>
            <p:cNvPr id="63" name="Gruppieren 126">
              <a:extLst>
                <a:ext uri="{FF2B5EF4-FFF2-40B4-BE49-F238E27FC236}">
                  <a16:creationId xmlns:a16="http://schemas.microsoft.com/office/drawing/2014/main" id="{85313A16-F0FD-F21F-66AB-D0E85C73FD34}"/>
                </a:ext>
              </a:extLst>
            </p:cNvPr>
            <p:cNvGrpSpPr/>
            <p:nvPr/>
          </p:nvGrpSpPr>
          <p:grpSpPr bwMode="gray">
            <a:xfrm rot="16200000">
              <a:off x="10980248" y="5579129"/>
              <a:ext cx="79109" cy="662534"/>
              <a:chOff x="11425237" y="938759"/>
              <a:chExt cx="76200" cy="638175"/>
            </a:xfrm>
          </p:grpSpPr>
          <p:grpSp>
            <p:nvGrpSpPr>
              <p:cNvPr id="65" name="Gruppieren 128">
                <a:extLst>
                  <a:ext uri="{FF2B5EF4-FFF2-40B4-BE49-F238E27FC236}">
                    <a16:creationId xmlns:a16="http://schemas.microsoft.com/office/drawing/2014/main" id="{261D2E4B-603E-D177-9E4A-D8FE2F1008F0}"/>
                  </a:ext>
                </a:extLst>
              </p:cNvPr>
              <p:cNvGrpSpPr/>
              <p:nvPr/>
            </p:nvGrpSpPr>
            <p:grpSpPr bwMode="gray">
              <a:xfrm>
                <a:off x="11425237" y="938759"/>
                <a:ext cx="76200" cy="76200"/>
                <a:chOff x="11425237" y="700634"/>
                <a:chExt cx="76200" cy="76200"/>
              </a:xfrm>
            </p:grpSpPr>
            <p:sp>
              <p:nvSpPr>
                <p:cNvPr id="74" name="Freihandform: Form 137">
                  <a:extLst>
                    <a:ext uri="{FF2B5EF4-FFF2-40B4-BE49-F238E27FC236}">
                      <a16:creationId xmlns:a16="http://schemas.microsoft.com/office/drawing/2014/main" id="{A81D8538-A0FF-0F6E-D623-440CB979547D}"/>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5" name="Freihandform: Form 138">
                  <a:extLst>
                    <a:ext uri="{FF2B5EF4-FFF2-40B4-BE49-F238E27FC236}">
                      <a16:creationId xmlns:a16="http://schemas.microsoft.com/office/drawing/2014/main" id="{7E483224-DE7A-E1D2-D89E-B2A9D37B3188}"/>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66" name="Gruppieren 129">
                <a:extLst>
                  <a:ext uri="{FF2B5EF4-FFF2-40B4-BE49-F238E27FC236}">
                    <a16:creationId xmlns:a16="http://schemas.microsoft.com/office/drawing/2014/main" id="{9D3DD6F5-0956-6BA2-233C-5871382580C2}"/>
                  </a:ext>
                </a:extLst>
              </p:cNvPr>
              <p:cNvGrpSpPr/>
              <p:nvPr/>
            </p:nvGrpSpPr>
            <p:grpSpPr bwMode="gray">
              <a:xfrm>
                <a:off x="11425237" y="1500734"/>
                <a:ext cx="76200" cy="76200"/>
                <a:chOff x="11425237" y="1500734"/>
                <a:chExt cx="76200" cy="76200"/>
              </a:xfrm>
            </p:grpSpPr>
            <p:sp>
              <p:nvSpPr>
                <p:cNvPr id="72" name="Freihandform: Form 135">
                  <a:extLst>
                    <a:ext uri="{FF2B5EF4-FFF2-40B4-BE49-F238E27FC236}">
                      <a16:creationId xmlns:a16="http://schemas.microsoft.com/office/drawing/2014/main" id="{442B96F1-43BF-6F0A-58A4-EE3D1941D801}"/>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3" name="Freihandform: Form 136">
                  <a:extLst>
                    <a:ext uri="{FF2B5EF4-FFF2-40B4-BE49-F238E27FC236}">
                      <a16:creationId xmlns:a16="http://schemas.microsoft.com/office/drawing/2014/main" id="{D06418DC-0A73-8A49-AD10-86CEB608360D}"/>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67" name="Gruppieren 130">
                <a:extLst>
                  <a:ext uri="{FF2B5EF4-FFF2-40B4-BE49-F238E27FC236}">
                    <a16:creationId xmlns:a16="http://schemas.microsoft.com/office/drawing/2014/main" id="{77178880-C1EE-1EFF-67F6-30B5FF623D7F}"/>
                  </a:ext>
                </a:extLst>
              </p:cNvPr>
              <p:cNvGrpSpPr/>
              <p:nvPr/>
            </p:nvGrpSpPr>
            <p:grpSpPr bwMode="gray">
              <a:xfrm>
                <a:off x="11425237" y="1219746"/>
                <a:ext cx="76200" cy="76200"/>
                <a:chOff x="11425237" y="1234034"/>
                <a:chExt cx="76200" cy="76200"/>
              </a:xfrm>
            </p:grpSpPr>
            <p:sp>
              <p:nvSpPr>
                <p:cNvPr id="68" name="Freihandform: Form 131">
                  <a:extLst>
                    <a:ext uri="{FF2B5EF4-FFF2-40B4-BE49-F238E27FC236}">
                      <a16:creationId xmlns:a16="http://schemas.microsoft.com/office/drawing/2014/main" id="{26643159-9B73-23B0-05EF-B1641B9068C6}"/>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69" name="Freihandform: Form 132">
                  <a:extLst>
                    <a:ext uri="{FF2B5EF4-FFF2-40B4-BE49-F238E27FC236}">
                      <a16:creationId xmlns:a16="http://schemas.microsoft.com/office/drawing/2014/main" id="{46CA0A42-AE2A-48E4-7AB3-9FCE8ABF2C67}"/>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0" name="Freihandform: Form 133">
                  <a:extLst>
                    <a:ext uri="{FF2B5EF4-FFF2-40B4-BE49-F238E27FC236}">
                      <a16:creationId xmlns:a16="http://schemas.microsoft.com/office/drawing/2014/main" id="{301929E3-57AC-2D67-F99E-140FC6481E18}"/>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1" name="Freihandform: Form 134">
                  <a:extLst>
                    <a:ext uri="{FF2B5EF4-FFF2-40B4-BE49-F238E27FC236}">
                      <a16:creationId xmlns:a16="http://schemas.microsoft.com/office/drawing/2014/main" id="{986C526C-50B4-8F22-C948-D23071D86667}"/>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64" name="Gerader Verbinder 127">
              <a:extLst>
                <a:ext uri="{FF2B5EF4-FFF2-40B4-BE49-F238E27FC236}">
                  <a16:creationId xmlns:a16="http://schemas.microsoft.com/office/drawing/2014/main" id="{3FF4EA63-D3EA-FAF5-0F3B-7F4966BA0BBF}"/>
                </a:ext>
              </a:extLst>
            </p:cNvPr>
            <p:cNvCxnSpPr>
              <a:cxnSpLocks/>
            </p:cNvCxnSpPr>
            <p:nvPr/>
          </p:nvCxnSpPr>
          <p:spPr bwMode="gray">
            <a:xfrm>
              <a:off x="8168640" y="5904805"/>
              <a:ext cx="23296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6" name="Rechteck 61">
            <a:extLst>
              <a:ext uri="{FF2B5EF4-FFF2-40B4-BE49-F238E27FC236}">
                <a16:creationId xmlns:a16="http://schemas.microsoft.com/office/drawing/2014/main" id="{9A9E9A1B-3C20-3998-BEF8-B9129AC7D7D1}"/>
              </a:ext>
            </a:extLst>
          </p:cNvPr>
          <p:cNvSpPr/>
          <p:nvPr/>
        </p:nvSpPr>
        <p:spPr bwMode="gray">
          <a:xfrm>
            <a:off x="707842" y="1900723"/>
            <a:ext cx="4889845" cy="2513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lang="de-DE" sz="1400" dirty="0">
                <a:solidFill>
                  <a:srgbClr val="153E35"/>
                </a:solidFill>
                <a:latin typeface="Roboto" panose="02000000000000000000" pitchFamily="2" charset="0"/>
                <a:ea typeface="Roboto" panose="02000000000000000000" pitchFamily="2" charset="0"/>
              </a:rPr>
              <a:t>Auch als </a:t>
            </a:r>
            <a:r>
              <a:rPr lang="de-DE" sz="1400" dirty="0" err="1">
                <a:solidFill>
                  <a:srgbClr val="153E35"/>
                </a:solidFill>
                <a:latin typeface="Roboto" panose="02000000000000000000" pitchFamily="2" charset="0"/>
                <a:ea typeface="Roboto" panose="02000000000000000000" pitchFamily="2" charset="0"/>
              </a:rPr>
              <a:t>Langsamlader</a:t>
            </a:r>
            <a:r>
              <a:rPr lang="de-DE" sz="1400" dirty="0">
                <a:solidFill>
                  <a:srgbClr val="153E35"/>
                </a:solidFill>
                <a:latin typeface="Roboto" panose="02000000000000000000" pitchFamily="2" charset="0"/>
                <a:ea typeface="Roboto" panose="02000000000000000000" pitchFamily="2" charset="0"/>
              </a:rPr>
              <a:t> bezeichnet</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kumimoji="0" lang="de-DE" sz="1400" b="0" i="0" u="none" strike="noStrike" kern="1200" cap="none" spc="0" normalizeH="0" baseline="0" noProof="0" dirty="0">
                <a:ln>
                  <a:noFill/>
                </a:ln>
                <a:solidFill>
                  <a:srgbClr val="153E35"/>
                </a:solidFill>
                <a:effectLst/>
                <a:uLnTx/>
                <a:uFillTx/>
                <a:latin typeface="Roboto" panose="02000000000000000000" pitchFamily="2" charset="0"/>
                <a:ea typeface="Roboto" panose="02000000000000000000" pitchFamily="2" charset="0"/>
                <a:cs typeface="+mn-cs"/>
              </a:rPr>
              <a:t>Verwendung von Wechselstrom zum Laden</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lang="de-DE" sz="1400" dirty="0">
                <a:solidFill>
                  <a:srgbClr val="153E35"/>
                </a:solidFill>
                <a:latin typeface="Roboto" panose="02000000000000000000" pitchFamily="2" charset="0"/>
                <a:ea typeface="Roboto" panose="02000000000000000000" pitchFamily="2" charset="0"/>
              </a:rPr>
              <a:t>Auch als Doppellader verfügbar</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lang="de-DE" sz="1400" dirty="0">
                <a:solidFill>
                  <a:srgbClr val="153E35"/>
                </a:solidFill>
                <a:latin typeface="Roboto" panose="02000000000000000000" pitchFamily="2" charset="0"/>
                <a:ea typeface="Roboto" panose="02000000000000000000" pitchFamily="2" charset="0"/>
              </a:rPr>
              <a:t>Verwendung von Typ 2 Stecker (siehe Steckertypen)</a:t>
            </a:r>
          </a:p>
          <a:p>
            <a:pPr marL="285750" indent="-285750">
              <a:lnSpc>
                <a:spcPts val="1600"/>
              </a:lnSpc>
              <a:spcAft>
                <a:spcPts val="600"/>
              </a:spcAft>
              <a:buClr>
                <a:srgbClr val="009A44"/>
              </a:buClr>
              <a:buFont typeface="Roboto" panose="02000000000000000000" pitchFamily="2" charset="0"/>
              <a:buChar char="+"/>
              <a:defRPr/>
            </a:pPr>
            <a:r>
              <a:rPr lang="de-DE" sz="1400" dirty="0">
                <a:solidFill>
                  <a:srgbClr val="153E35"/>
                </a:solidFill>
                <a:latin typeface="Roboto" panose="02000000000000000000" pitchFamily="2" charset="0"/>
                <a:ea typeface="Roboto" panose="02000000000000000000" pitchFamily="2" charset="0"/>
              </a:rPr>
              <a:t>Wechselstrom ändert periodisch seine Richtung und wird typischerweise für Heimladestationen verwendet, da die meisten Haushalte Wechselstrom aus der Stromversorgung erhalten.</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endParaRPr lang="de-DE" sz="1400" dirty="0">
              <a:solidFill>
                <a:srgbClr val="153E35"/>
              </a:solidFill>
              <a:latin typeface="Roboto" panose="02000000000000000000" pitchFamily="2" charset="0"/>
              <a:ea typeface="Roboto" panose="02000000000000000000" pitchFamily="2" charset="0"/>
            </a:endParaRP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endParaRPr kumimoji="0" lang="de-DE" sz="1400" b="0" i="0" u="none" strike="noStrike" kern="1200" cap="none" spc="0" normalizeH="0" baseline="0" noProof="0" dirty="0">
              <a:ln>
                <a:noFill/>
              </a:ln>
              <a:solidFill>
                <a:srgbClr val="153E35"/>
              </a:solidFill>
              <a:effectLst/>
              <a:uLnTx/>
              <a:uFillTx/>
              <a:latin typeface="Roboto" panose="02000000000000000000" pitchFamily="2" charset="0"/>
              <a:ea typeface="Roboto" panose="02000000000000000000" pitchFamily="2" charset="0"/>
              <a:cs typeface="+mn-cs"/>
            </a:endParaRPr>
          </a:p>
        </p:txBody>
      </p:sp>
      <p:grpSp>
        <p:nvGrpSpPr>
          <p:cNvPr id="97" name="!!Gruppieren 53">
            <a:extLst>
              <a:ext uri="{FF2B5EF4-FFF2-40B4-BE49-F238E27FC236}">
                <a16:creationId xmlns:a16="http://schemas.microsoft.com/office/drawing/2014/main" id="{F1FC2340-A581-AA9D-CCC7-CDD90AE8EB8A}"/>
              </a:ext>
            </a:extLst>
          </p:cNvPr>
          <p:cNvGrpSpPr/>
          <p:nvPr/>
        </p:nvGrpSpPr>
        <p:grpSpPr bwMode="gray">
          <a:xfrm rot="16200000">
            <a:off x="3296478" y="-2496173"/>
            <a:ext cx="79109" cy="6672065"/>
            <a:chOff x="11387136" y="-5095130"/>
            <a:chExt cx="79109" cy="6672065"/>
          </a:xfrm>
        </p:grpSpPr>
        <p:grpSp>
          <p:nvGrpSpPr>
            <p:cNvPr id="98" name="Gruppieren 93">
              <a:extLst>
                <a:ext uri="{FF2B5EF4-FFF2-40B4-BE49-F238E27FC236}">
                  <a16:creationId xmlns:a16="http://schemas.microsoft.com/office/drawing/2014/main" id="{346E8FC7-D193-B766-7933-BAC31C471EAF}"/>
                </a:ext>
              </a:extLst>
            </p:cNvPr>
            <p:cNvGrpSpPr/>
            <p:nvPr/>
          </p:nvGrpSpPr>
          <p:grpSpPr bwMode="gray">
            <a:xfrm>
              <a:off x="11387136" y="914401"/>
              <a:ext cx="79109" cy="662534"/>
              <a:chOff x="11425237" y="938759"/>
              <a:chExt cx="76200" cy="638175"/>
            </a:xfrm>
          </p:grpSpPr>
          <p:grpSp>
            <p:nvGrpSpPr>
              <p:cNvPr id="100" name="Gruppieren 95">
                <a:extLst>
                  <a:ext uri="{FF2B5EF4-FFF2-40B4-BE49-F238E27FC236}">
                    <a16:creationId xmlns:a16="http://schemas.microsoft.com/office/drawing/2014/main" id="{2A43867D-1099-3A5C-27B4-B31748C4EF7B}"/>
                  </a:ext>
                </a:extLst>
              </p:cNvPr>
              <p:cNvGrpSpPr/>
              <p:nvPr/>
            </p:nvGrpSpPr>
            <p:grpSpPr bwMode="gray">
              <a:xfrm>
                <a:off x="11425237" y="938759"/>
                <a:ext cx="76200" cy="76200"/>
                <a:chOff x="11425237" y="700634"/>
                <a:chExt cx="76200" cy="76200"/>
              </a:xfrm>
            </p:grpSpPr>
            <p:sp>
              <p:nvSpPr>
                <p:cNvPr id="109" name="Freihandform: Form 104">
                  <a:extLst>
                    <a:ext uri="{FF2B5EF4-FFF2-40B4-BE49-F238E27FC236}">
                      <a16:creationId xmlns:a16="http://schemas.microsoft.com/office/drawing/2014/main" id="{F6D1F127-A719-07C6-15C5-357A90249420}"/>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10" name="Freihandform: Form 105">
                  <a:extLst>
                    <a:ext uri="{FF2B5EF4-FFF2-40B4-BE49-F238E27FC236}">
                      <a16:creationId xmlns:a16="http://schemas.microsoft.com/office/drawing/2014/main" id="{D45C58C4-5F89-7D65-66AF-43D38EEAB052}"/>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01" name="Gruppieren 96">
                <a:extLst>
                  <a:ext uri="{FF2B5EF4-FFF2-40B4-BE49-F238E27FC236}">
                    <a16:creationId xmlns:a16="http://schemas.microsoft.com/office/drawing/2014/main" id="{8E64CE70-872D-7492-E683-BF7880CD3039}"/>
                  </a:ext>
                </a:extLst>
              </p:cNvPr>
              <p:cNvGrpSpPr/>
              <p:nvPr/>
            </p:nvGrpSpPr>
            <p:grpSpPr bwMode="gray">
              <a:xfrm>
                <a:off x="11425237" y="1500734"/>
                <a:ext cx="76200" cy="76200"/>
                <a:chOff x="11425237" y="1500734"/>
                <a:chExt cx="76200" cy="76200"/>
              </a:xfrm>
            </p:grpSpPr>
            <p:sp>
              <p:nvSpPr>
                <p:cNvPr id="107" name="Freihandform: Form 102">
                  <a:extLst>
                    <a:ext uri="{FF2B5EF4-FFF2-40B4-BE49-F238E27FC236}">
                      <a16:creationId xmlns:a16="http://schemas.microsoft.com/office/drawing/2014/main" id="{AE225125-B5FC-602D-42CC-5F49B81A0E64}"/>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8" name="Freihandform: Form 103">
                  <a:extLst>
                    <a:ext uri="{FF2B5EF4-FFF2-40B4-BE49-F238E27FC236}">
                      <a16:creationId xmlns:a16="http://schemas.microsoft.com/office/drawing/2014/main" id="{3C6C6CEC-2BF7-74F5-954D-D4C92D92DE39}"/>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02" name="Gruppieren 97">
                <a:extLst>
                  <a:ext uri="{FF2B5EF4-FFF2-40B4-BE49-F238E27FC236}">
                    <a16:creationId xmlns:a16="http://schemas.microsoft.com/office/drawing/2014/main" id="{A5CFCC59-BAA0-8CEA-D0D5-E196776555C7}"/>
                  </a:ext>
                </a:extLst>
              </p:cNvPr>
              <p:cNvGrpSpPr/>
              <p:nvPr/>
            </p:nvGrpSpPr>
            <p:grpSpPr bwMode="gray">
              <a:xfrm>
                <a:off x="11425237" y="1219746"/>
                <a:ext cx="76200" cy="76200"/>
                <a:chOff x="11425237" y="1234034"/>
                <a:chExt cx="76200" cy="76200"/>
              </a:xfrm>
            </p:grpSpPr>
            <p:sp>
              <p:nvSpPr>
                <p:cNvPr id="103" name="Freihandform: Form 98">
                  <a:extLst>
                    <a:ext uri="{FF2B5EF4-FFF2-40B4-BE49-F238E27FC236}">
                      <a16:creationId xmlns:a16="http://schemas.microsoft.com/office/drawing/2014/main" id="{F3E47C46-ED5C-1524-AEFE-000055CD23D5}"/>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4" name="Freihandform: Form 99">
                  <a:extLst>
                    <a:ext uri="{FF2B5EF4-FFF2-40B4-BE49-F238E27FC236}">
                      <a16:creationId xmlns:a16="http://schemas.microsoft.com/office/drawing/2014/main" id="{60835E92-4060-8A42-5484-B0B6934D71BC}"/>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5" name="Freihandform: Form 100">
                  <a:extLst>
                    <a:ext uri="{FF2B5EF4-FFF2-40B4-BE49-F238E27FC236}">
                      <a16:creationId xmlns:a16="http://schemas.microsoft.com/office/drawing/2014/main" id="{5B8A3134-55AB-CA0C-B1B9-AEAD3604FF74}"/>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6" name="Freihandform: Form 101">
                  <a:extLst>
                    <a:ext uri="{FF2B5EF4-FFF2-40B4-BE49-F238E27FC236}">
                      <a16:creationId xmlns:a16="http://schemas.microsoft.com/office/drawing/2014/main" id="{4012B550-F3E0-88CA-45ED-046D06696B56}"/>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99" name="Gerader Verbinder 94">
              <a:extLst>
                <a:ext uri="{FF2B5EF4-FFF2-40B4-BE49-F238E27FC236}">
                  <a16:creationId xmlns:a16="http://schemas.microsoft.com/office/drawing/2014/main" id="{40159A75-DA0D-1A40-F29B-5A2854E4DE2B}"/>
                </a:ext>
              </a:extLst>
            </p:cNvPr>
            <p:cNvCxnSpPr>
              <a:cxnSpLocks/>
            </p:cNvCxnSpPr>
            <p:nvPr/>
          </p:nvCxnSpPr>
          <p:spPr bwMode="gray">
            <a:xfrm rot="5400000">
              <a:off x="8522649" y="-2185497"/>
              <a:ext cx="581926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1" name="Inhaltsplatzhalter 2">
            <a:extLst>
              <a:ext uri="{FF2B5EF4-FFF2-40B4-BE49-F238E27FC236}">
                <a16:creationId xmlns:a16="http://schemas.microsoft.com/office/drawing/2014/main" id="{CBCAA7C6-7DFA-4E96-09EF-75ED3BF290CD}"/>
              </a:ext>
            </a:extLst>
          </p:cNvPr>
          <p:cNvSpPr txBox="1">
            <a:spLocks/>
          </p:cNvSpPr>
          <p:nvPr/>
        </p:nvSpPr>
        <p:spPr bwMode="gray">
          <a:xfrm>
            <a:off x="642938" y="651290"/>
            <a:ext cx="2826415" cy="369332"/>
          </a:xfrm>
          <a:prstGeom prst="rect">
            <a:avLst/>
          </a:prstGeom>
          <a:solidFill>
            <a:schemeClr val="bg1"/>
          </a:solidFill>
        </p:spPr>
        <p:txBody>
          <a:bodyPr vert="horz" wrap="none" lIns="91440" tIns="0" rIns="9144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400" b="1" i="0" u="none" strike="noStrike" kern="1200" cap="none" spc="0" normalizeH="0" baseline="0" dirty="0">
                <a:ln w="12700">
                  <a:solidFill>
                    <a:srgbClr val="009A44"/>
                  </a:solidFill>
                </a:ln>
                <a:noFill/>
                <a:effectLst/>
                <a:uLnTx/>
                <a:uFillTx/>
                <a:latin typeface="Roboto" pitchFamily="2" charset="0"/>
                <a:ea typeface="Roboto" pitchFamily="2" charset="0"/>
                <a:cs typeface="+mn-cs"/>
              </a:rPr>
              <a:t>Lademöglichkeiten</a:t>
            </a:r>
          </a:p>
        </p:txBody>
      </p:sp>
      <p:sp>
        <p:nvSpPr>
          <p:cNvPr id="112" name="Textfeld 107">
            <a:extLst>
              <a:ext uri="{FF2B5EF4-FFF2-40B4-BE49-F238E27FC236}">
                <a16:creationId xmlns:a16="http://schemas.microsoft.com/office/drawing/2014/main" id="{118F5AA2-9595-DD6B-5E2C-B55F9EFD4F1D}"/>
              </a:ext>
            </a:extLst>
          </p:cNvPr>
          <p:cNvSpPr txBox="1"/>
          <p:nvPr/>
        </p:nvSpPr>
        <p:spPr bwMode="gray">
          <a:xfrm>
            <a:off x="719138" y="1064292"/>
            <a:ext cx="10799762" cy="612000"/>
          </a:xfrm>
          <a:prstGeom prst="rect">
            <a:avLst/>
          </a:prstGeom>
          <a:noFill/>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3200" b="1" i="0" u="none" strike="noStrike" kern="1200" cap="none" spc="0" normalizeH="0" baseline="0" noProof="0" dirty="0">
                <a:ln w="6350">
                  <a:noFill/>
                </a:ln>
                <a:solidFill>
                  <a:srgbClr val="009A44"/>
                </a:solidFill>
                <a:effectLst/>
                <a:uLnTx/>
                <a:uFillTx/>
                <a:latin typeface="Roboto"/>
                <a:ea typeface="Roboto"/>
                <a:cs typeface="+mn-cs"/>
              </a:rPr>
              <a:t>AC (Wechselstrom) - Ladesäule</a:t>
            </a:r>
          </a:p>
        </p:txBody>
      </p:sp>
      <p:pic>
        <p:nvPicPr>
          <p:cNvPr id="1026" name="Picture 2" descr="Freisteller einer AC-Ladestation in Stelenform des Herstellers elexon.">
            <a:extLst>
              <a:ext uri="{FF2B5EF4-FFF2-40B4-BE49-F238E27FC236}">
                <a16:creationId xmlns:a16="http://schemas.microsoft.com/office/drawing/2014/main" id="{2D127CF2-7090-55E4-B5E3-8D2004C32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51592" y="1020622"/>
            <a:ext cx="3997469" cy="473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32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61FB7802-FC5C-BFB6-7149-26BA0381FDDD}"/>
              </a:ext>
            </a:extLst>
          </p:cNvPr>
          <p:cNvGrpSpPr/>
          <p:nvPr/>
        </p:nvGrpSpPr>
        <p:grpSpPr>
          <a:xfrm flipH="1">
            <a:off x="9009570" y="5870841"/>
            <a:ext cx="3182430" cy="79109"/>
            <a:chOff x="8168640" y="5870841"/>
            <a:chExt cx="3182430" cy="79109"/>
          </a:xfrm>
        </p:grpSpPr>
        <p:grpSp>
          <p:nvGrpSpPr>
            <p:cNvPr id="63" name="Gruppieren 126">
              <a:extLst>
                <a:ext uri="{FF2B5EF4-FFF2-40B4-BE49-F238E27FC236}">
                  <a16:creationId xmlns:a16="http://schemas.microsoft.com/office/drawing/2014/main" id="{85313A16-F0FD-F21F-66AB-D0E85C73FD34}"/>
                </a:ext>
              </a:extLst>
            </p:cNvPr>
            <p:cNvGrpSpPr/>
            <p:nvPr/>
          </p:nvGrpSpPr>
          <p:grpSpPr bwMode="gray">
            <a:xfrm rot="16200000">
              <a:off x="10980248" y="5579129"/>
              <a:ext cx="79109" cy="662534"/>
              <a:chOff x="11425237" y="938759"/>
              <a:chExt cx="76200" cy="638175"/>
            </a:xfrm>
          </p:grpSpPr>
          <p:grpSp>
            <p:nvGrpSpPr>
              <p:cNvPr id="65" name="Gruppieren 128">
                <a:extLst>
                  <a:ext uri="{FF2B5EF4-FFF2-40B4-BE49-F238E27FC236}">
                    <a16:creationId xmlns:a16="http://schemas.microsoft.com/office/drawing/2014/main" id="{261D2E4B-603E-D177-9E4A-D8FE2F1008F0}"/>
                  </a:ext>
                </a:extLst>
              </p:cNvPr>
              <p:cNvGrpSpPr/>
              <p:nvPr/>
            </p:nvGrpSpPr>
            <p:grpSpPr bwMode="gray">
              <a:xfrm>
                <a:off x="11425237" y="938759"/>
                <a:ext cx="76200" cy="76200"/>
                <a:chOff x="11425237" y="700634"/>
                <a:chExt cx="76200" cy="76200"/>
              </a:xfrm>
            </p:grpSpPr>
            <p:sp>
              <p:nvSpPr>
                <p:cNvPr id="74" name="Freihandform: Form 137">
                  <a:extLst>
                    <a:ext uri="{FF2B5EF4-FFF2-40B4-BE49-F238E27FC236}">
                      <a16:creationId xmlns:a16="http://schemas.microsoft.com/office/drawing/2014/main" id="{A81D8538-A0FF-0F6E-D623-440CB979547D}"/>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5" name="Freihandform: Form 138">
                  <a:extLst>
                    <a:ext uri="{FF2B5EF4-FFF2-40B4-BE49-F238E27FC236}">
                      <a16:creationId xmlns:a16="http://schemas.microsoft.com/office/drawing/2014/main" id="{7E483224-DE7A-E1D2-D89E-B2A9D37B3188}"/>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66" name="Gruppieren 129">
                <a:extLst>
                  <a:ext uri="{FF2B5EF4-FFF2-40B4-BE49-F238E27FC236}">
                    <a16:creationId xmlns:a16="http://schemas.microsoft.com/office/drawing/2014/main" id="{9D3DD6F5-0956-6BA2-233C-5871382580C2}"/>
                  </a:ext>
                </a:extLst>
              </p:cNvPr>
              <p:cNvGrpSpPr/>
              <p:nvPr/>
            </p:nvGrpSpPr>
            <p:grpSpPr bwMode="gray">
              <a:xfrm>
                <a:off x="11425237" y="1500734"/>
                <a:ext cx="76200" cy="76200"/>
                <a:chOff x="11425237" y="1500734"/>
                <a:chExt cx="76200" cy="76200"/>
              </a:xfrm>
            </p:grpSpPr>
            <p:sp>
              <p:nvSpPr>
                <p:cNvPr id="72" name="Freihandform: Form 135">
                  <a:extLst>
                    <a:ext uri="{FF2B5EF4-FFF2-40B4-BE49-F238E27FC236}">
                      <a16:creationId xmlns:a16="http://schemas.microsoft.com/office/drawing/2014/main" id="{442B96F1-43BF-6F0A-58A4-EE3D1941D801}"/>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3" name="Freihandform: Form 136">
                  <a:extLst>
                    <a:ext uri="{FF2B5EF4-FFF2-40B4-BE49-F238E27FC236}">
                      <a16:creationId xmlns:a16="http://schemas.microsoft.com/office/drawing/2014/main" id="{D06418DC-0A73-8A49-AD10-86CEB608360D}"/>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67" name="Gruppieren 130">
                <a:extLst>
                  <a:ext uri="{FF2B5EF4-FFF2-40B4-BE49-F238E27FC236}">
                    <a16:creationId xmlns:a16="http://schemas.microsoft.com/office/drawing/2014/main" id="{77178880-C1EE-1EFF-67F6-30B5FF623D7F}"/>
                  </a:ext>
                </a:extLst>
              </p:cNvPr>
              <p:cNvGrpSpPr/>
              <p:nvPr/>
            </p:nvGrpSpPr>
            <p:grpSpPr bwMode="gray">
              <a:xfrm>
                <a:off x="11425237" y="1219746"/>
                <a:ext cx="76200" cy="76200"/>
                <a:chOff x="11425237" y="1234034"/>
                <a:chExt cx="76200" cy="76200"/>
              </a:xfrm>
            </p:grpSpPr>
            <p:sp>
              <p:nvSpPr>
                <p:cNvPr id="68" name="Freihandform: Form 131">
                  <a:extLst>
                    <a:ext uri="{FF2B5EF4-FFF2-40B4-BE49-F238E27FC236}">
                      <a16:creationId xmlns:a16="http://schemas.microsoft.com/office/drawing/2014/main" id="{26643159-9B73-23B0-05EF-B1641B9068C6}"/>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69" name="Freihandform: Form 132">
                  <a:extLst>
                    <a:ext uri="{FF2B5EF4-FFF2-40B4-BE49-F238E27FC236}">
                      <a16:creationId xmlns:a16="http://schemas.microsoft.com/office/drawing/2014/main" id="{46CA0A42-AE2A-48E4-7AB3-9FCE8ABF2C67}"/>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0" name="Freihandform: Form 133">
                  <a:extLst>
                    <a:ext uri="{FF2B5EF4-FFF2-40B4-BE49-F238E27FC236}">
                      <a16:creationId xmlns:a16="http://schemas.microsoft.com/office/drawing/2014/main" id="{301929E3-57AC-2D67-F99E-140FC6481E18}"/>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1" name="Freihandform: Form 134">
                  <a:extLst>
                    <a:ext uri="{FF2B5EF4-FFF2-40B4-BE49-F238E27FC236}">
                      <a16:creationId xmlns:a16="http://schemas.microsoft.com/office/drawing/2014/main" id="{986C526C-50B4-8F22-C948-D23071D86667}"/>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64" name="Gerader Verbinder 127">
              <a:extLst>
                <a:ext uri="{FF2B5EF4-FFF2-40B4-BE49-F238E27FC236}">
                  <a16:creationId xmlns:a16="http://schemas.microsoft.com/office/drawing/2014/main" id="{3FF4EA63-D3EA-FAF5-0F3B-7F4966BA0BBF}"/>
                </a:ext>
              </a:extLst>
            </p:cNvPr>
            <p:cNvCxnSpPr>
              <a:cxnSpLocks/>
            </p:cNvCxnSpPr>
            <p:nvPr/>
          </p:nvCxnSpPr>
          <p:spPr bwMode="gray">
            <a:xfrm>
              <a:off x="8168640" y="5904805"/>
              <a:ext cx="23296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6" name="Rechteck 61">
            <a:extLst>
              <a:ext uri="{FF2B5EF4-FFF2-40B4-BE49-F238E27FC236}">
                <a16:creationId xmlns:a16="http://schemas.microsoft.com/office/drawing/2014/main" id="{9A9E9A1B-3C20-3998-BEF8-B9129AC7D7D1}"/>
              </a:ext>
            </a:extLst>
          </p:cNvPr>
          <p:cNvSpPr/>
          <p:nvPr/>
        </p:nvSpPr>
        <p:spPr bwMode="gray">
          <a:xfrm>
            <a:off x="707842" y="1900723"/>
            <a:ext cx="4889845" cy="2718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lang="de-DE" sz="1400" dirty="0">
                <a:solidFill>
                  <a:srgbClr val="153E35"/>
                </a:solidFill>
                <a:latin typeface="Roboto" panose="02000000000000000000" pitchFamily="2" charset="0"/>
                <a:ea typeface="Roboto" panose="02000000000000000000" pitchFamily="2" charset="0"/>
              </a:rPr>
              <a:t>Auch als Schnelllader bezeichnet</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kumimoji="0" lang="de-DE" sz="1400" b="0" i="0" u="none" strike="noStrike" kern="1200" cap="none" spc="0" normalizeH="0" baseline="0" noProof="0" dirty="0">
                <a:ln>
                  <a:noFill/>
                </a:ln>
                <a:solidFill>
                  <a:srgbClr val="153E35"/>
                </a:solidFill>
                <a:effectLst/>
                <a:uLnTx/>
                <a:uFillTx/>
                <a:latin typeface="Roboto" panose="02000000000000000000" pitchFamily="2" charset="0"/>
                <a:ea typeface="Roboto" panose="02000000000000000000" pitchFamily="2" charset="0"/>
                <a:cs typeface="+mn-cs"/>
              </a:rPr>
              <a:t>Verwendung von Gleichstrom zum Laden</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lang="de-DE" sz="1400" dirty="0">
                <a:solidFill>
                  <a:srgbClr val="153E35"/>
                </a:solidFill>
                <a:latin typeface="Roboto" panose="02000000000000000000" pitchFamily="2" charset="0"/>
                <a:ea typeface="Roboto" panose="02000000000000000000" pitchFamily="2" charset="0"/>
              </a:rPr>
              <a:t>In verschiedenen Ausführungen und Konfigurationen verfügbar</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lang="de-DE" sz="1400" dirty="0">
                <a:solidFill>
                  <a:srgbClr val="153E35"/>
                </a:solidFill>
                <a:latin typeface="Roboto" panose="02000000000000000000" pitchFamily="2" charset="0"/>
                <a:ea typeface="Roboto" panose="02000000000000000000" pitchFamily="2" charset="0"/>
              </a:rPr>
              <a:t>Verwendung von CCS Steckern (siehe Steckertypen)</a:t>
            </a:r>
          </a:p>
          <a:p>
            <a:pPr marL="285750" indent="-285750">
              <a:lnSpc>
                <a:spcPts val="1600"/>
              </a:lnSpc>
              <a:spcAft>
                <a:spcPts val="600"/>
              </a:spcAft>
              <a:buClr>
                <a:srgbClr val="009A44"/>
              </a:buClr>
              <a:buFont typeface="Roboto" panose="02000000000000000000" pitchFamily="2" charset="0"/>
              <a:buChar char="+"/>
              <a:defRPr/>
            </a:pPr>
            <a:r>
              <a:rPr lang="de-DE" sz="1400" dirty="0">
                <a:solidFill>
                  <a:srgbClr val="153E35"/>
                </a:solidFill>
                <a:latin typeface="Roboto" panose="02000000000000000000" pitchFamily="2" charset="0"/>
                <a:ea typeface="Roboto" panose="02000000000000000000" pitchFamily="2" charset="0"/>
              </a:rPr>
              <a:t>Gleichstrom fließt konstant in eine Richtung. DC-Schnellladestationen können ein Elektroauto wesentlich schneller aufladen als AC-Stationen, da sie die Batterie direkt und mit höheren Leistungen laden.</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endParaRPr lang="de-DE" sz="1400" dirty="0">
              <a:solidFill>
                <a:srgbClr val="153E35"/>
              </a:solidFill>
              <a:latin typeface="Roboto" panose="02000000000000000000" pitchFamily="2" charset="0"/>
              <a:ea typeface="Roboto" panose="02000000000000000000" pitchFamily="2" charset="0"/>
            </a:endParaRP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endParaRPr kumimoji="0" lang="de-DE" sz="1400" b="0" i="0" u="none" strike="noStrike" kern="1200" cap="none" spc="0" normalizeH="0" baseline="0" noProof="0" dirty="0">
              <a:ln>
                <a:noFill/>
              </a:ln>
              <a:solidFill>
                <a:srgbClr val="153E35"/>
              </a:solidFill>
              <a:effectLst/>
              <a:uLnTx/>
              <a:uFillTx/>
              <a:latin typeface="Roboto" panose="02000000000000000000" pitchFamily="2" charset="0"/>
              <a:ea typeface="Roboto" panose="02000000000000000000" pitchFamily="2" charset="0"/>
              <a:cs typeface="+mn-cs"/>
            </a:endParaRPr>
          </a:p>
        </p:txBody>
      </p:sp>
      <p:grpSp>
        <p:nvGrpSpPr>
          <p:cNvPr id="97" name="!!Gruppieren 53">
            <a:extLst>
              <a:ext uri="{FF2B5EF4-FFF2-40B4-BE49-F238E27FC236}">
                <a16:creationId xmlns:a16="http://schemas.microsoft.com/office/drawing/2014/main" id="{F1FC2340-A581-AA9D-CCC7-CDD90AE8EB8A}"/>
              </a:ext>
            </a:extLst>
          </p:cNvPr>
          <p:cNvGrpSpPr/>
          <p:nvPr/>
        </p:nvGrpSpPr>
        <p:grpSpPr bwMode="gray">
          <a:xfrm rot="16200000">
            <a:off x="3296478" y="-2496173"/>
            <a:ext cx="79109" cy="6672065"/>
            <a:chOff x="11387136" y="-5095130"/>
            <a:chExt cx="79109" cy="6672065"/>
          </a:xfrm>
        </p:grpSpPr>
        <p:grpSp>
          <p:nvGrpSpPr>
            <p:cNvPr id="98" name="Gruppieren 93">
              <a:extLst>
                <a:ext uri="{FF2B5EF4-FFF2-40B4-BE49-F238E27FC236}">
                  <a16:creationId xmlns:a16="http://schemas.microsoft.com/office/drawing/2014/main" id="{346E8FC7-D193-B766-7933-BAC31C471EAF}"/>
                </a:ext>
              </a:extLst>
            </p:cNvPr>
            <p:cNvGrpSpPr/>
            <p:nvPr/>
          </p:nvGrpSpPr>
          <p:grpSpPr bwMode="gray">
            <a:xfrm>
              <a:off x="11387136" y="914401"/>
              <a:ext cx="79109" cy="662534"/>
              <a:chOff x="11425237" y="938759"/>
              <a:chExt cx="76200" cy="638175"/>
            </a:xfrm>
          </p:grpSpPr>
          <p:grpSp>
            <p:nvGrpSpPr>
              <p:cNvPr id="100" name="Gruppieren 95">
                <a:extLst>
                  <a:ext uri="{FF2B5EF4-FFF2-40B4-BE49-F238E27FC236}">
                    <a16:creationId xmlns:a16="http://schemas.microsoft.com/office/drawing/2014/main" id="{2A43867D-1099-3A5C-27B4-B31748C4EF7B}"/>
                  </a:ext>
                </a:extLst>
              </p:cNvPr>
              <p:cNvGrpSpPr/>
              <p:nvPr/>
            </p:nvGrpSpPr>
            <p:grpSpPr bwMode="gray">
              <a:xfrm>
                <a:off x="11425237" y="938759"/>
                <a:ext cx="76200" cy="76200"/>
                <a:chOff x="11425237" y="700634"/>
                <a:chExt cx="76200" cy="76200"/>
              </a:xfrm>
            </p:grpSpPr>
            <p:sp>
              <p:nvSpPr>
                <p:cNvPr id="109" name="Freihandform: Form 104">
                  <a:extLst>
                    <a:ext uri="{FF2B5EF4-FFF2-40B4-BE49-F238E27FC236}">
                      <a16:creationId xmlns:a16="http://schemas.microsoft.com/office/drawing/2014/main" id="{F6D1F127-A719-07C6-15C5-357A90249420}"/>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10" name="Freihandform: Form 105">
                  <a:extLst>
                    <a:ext uri="{FF2B5EF4-FFF2-40B4-BE49-F238E27FC236}">
                      <a16:creationId xmlns:a16="http://schemas.microsoft.com/office/drawing/2014/main" id="{D45C58C4-5F89-7D65-66AF-43D38EEAB052}"/>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01" name="Gruppieren 96">
                <a:extLst>
                  <a:ext uri="{FF2B5EF4-FFF2-40B4-BE49-F238E27FC236}">
                    <a16:creationId xmlns:a16="http://schemas.microsoft.com/office/drawing/2014/main" id="{8E64CE70-872D-7492-E683-BF7880CD3039}"/>
                  </a:ext>
                </a:extLst>
              </p:cNvPr>
              <p:cNvGrpSpPr/>
              <p:nvPr/>
            </p:nvGrpSpPr>
            <p:grpSpPr bwMode="gray">
              <a:xfrm>
                <a:off x="11425237" y="1500734"/>
                <a:ext cx="76200" cy="76200"/>
                <a:chOff x="11425237" y="1500734"/>
                <a:chExt cx="76200" cy="76200"/>
              </a:xfrm>
            </p:grpSpPr>
            <p:sp>
              <p:nvSpPr>
                <p:cNvPr id="107" name="Freihandform: Form 102">
                  <a:extLst>
                    <a:ext uri="{FF2B5EF4-FFF2-40B4-BE49-F238E27FC236}">
                      <a16:creationId xmlns:a16="http://schemas.microsoft.com/office/drawing/2014/main" id="{AE225125-B5FC-602D-42CC-5F49B81A0E64}"/>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8" name="Freihandform: Form 103">
                  <a:extLst>
                    <a:ext uri="{FF2B5EF4-FFF2-40B4-BE49-F238E27FC236}">
                      <a16:creationId xmlns:a16="http://schemas.microsoft.com/office/drawing/2014/main" id="{3C6C6CEC-2BF7-74F5-954D-D4C92D92DE39}"/>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02" name="Gruppieren 97">
                <a:extLst>
                  <a:ext uri="{FF2B5EF4-FFF2-40B4-BE49-F238E27FC236}">
                    <a16:creationId xmlns:a16="http://schemas.microsoft.com/office/drawing/2014/main" id="{A5CFCC59-BAA0-8CEA-D0D5-E196776555C7}"/>
                  </a:ext>
                </a:extLst>
              </p:cNvPr>
              <p:cNvGrpSpPr/>
              <p:nvPr/>
            </p:nvGrpSpPr>
            <p:grpSpPr bwMode="gray">
              <a:xfrm>
                <a:off x="11425237" y="1219746"/>
                <a:ext cx="76200" cy="76200"/>
                <a:chOff x="11425237" y="1234034"/>
                <a:chExt cx="76200" cy="76200"/>
              </a:xfrm>
            </p:grpSpPr>
            <p:sp>
              <p:nvSpPr>
                <p:cNvPr id="103" name="Freihandform: Form 98">
                  <a:extLst>
                    <a:ext uri="{FF2B5EF4-FFF2-40B4-BE49-F238E27FC236}">
                      <a16:creationId xmlns:a16="http://schemas.microsoft.com/office/drawing/2014/main" id="{F3E47C46-ED5C-1524-AEFE-000055CD23D5}"/>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4" name="Freihandform: Form 99">
                  <a:extLst>
                    <a:ext uri="{FF2B5EF4-FFF2-40B4-BE49-F238E27FC236}">
                      <a16:creationId xmlns:a16="http://schemas.microsoft.com/office/drawing/2014/main" id="{60835E92-4060-8A42-5484-B0B6934D71BC}"/>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5" name="Freihandform: Form 100">
                  <a:extLst>
                    <a:ext uri="{FF2B5EF4-FFF2-40B4-BE49-F238E27FC236}">
                      <a16:creationId xmlns:a16="http://schemas.microsoft.com/office/drawing/2014/main" id="{5B8A3134-55AB-CA0C-B1B9-AEAD3604FF74}"/>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6" name="Freihandform: Form 101">
                  <a:extLst>
                    <a:ext uri="{FF2B5EF4-FFF2-40B4-BE49-F238E27FC236}">
                      <a16:creationId xmlns:a16="http://schemas.microsoft.com/office/drawing/2014/main" id="{4012B550-F3E0-88CA-45ED-046D06696B56}"/>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99" name="Gerader Verbinder 94">
              <a:extLst>
                <a:ext uri="{FF2B5EF4-FFF2-40B4-BE49-F238E27FC236}">
                  <a16:creationId xmlns:a16="http://schemas.microsoft.com/office/drawing/2014/main" id="{40159A75-DA0D-1A40-F29B-5A2854E4DE2B}"/>
                </a:ext>
              </a:extLst>
            </p:cNvPr>
            <p:cNvCxnSpPr>
              <a:cxnSpLocks/>
            </p:cNvCxnSpPr>
            <p:nvPr/>
          </p:nvCxnSpPr>
          <p:spPr bwMode="gray">
            <a:xfrm rot="5400000">
              <a:off x="8522649" y="-2185497"/>
              <a:ext cx="581926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1" name="Inhaltsplatzhalter 2">
            <a:extLst>
              <a:ext uri="{FF2B5EF4-FFF2-40B4-BE49-F238E27FC236}">
                <a16:creationId xmlns:a16="http://schemas.microsoft.com/office/drawing/2014/main" id="{CBCAA7C6-7DFA-4E96-09EF-75ED3BF290CD}"/>
              </a:ext>
            </a:extLst>
          </p:cNvPr>
          <p:cNvSpPr txBox="1">
            <a:spLocks/>
          </p:cNvSpPr>
          <p:nvPr/>
        </p:nvSpPr>
        <p:spPr bwMode="gray">
          <a:xfrm>
            <a:off x="642938" y="651290"/>
            <a:ext cx="2826415" cy="369332"/>
          </a:xfrm>
          <a:prstGeom prst="rect">
            <a:avLst/>
          </a:prstGeom>
          <a:solidFill>
            <a:schemeClr val="bg1"/>
          </a:solidFill>
        </p:spPr>
        <p:txBody>
          <a:bodyPr vert="horz" wrap="none" lIns="91440" tIns="0" rIns="9144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400" b="1" i="0" u="none" strike="noStrike" kern="1200" cap="none" spc="0" normalizeH="0" baseline="0" dirty="0">
                <a:ln w="12700">
                  <a:solidFill>
                    <a:srgbClr val="009A44"/>
                  </a:solidFill>
                </a:ln>
                <a:noFill/>
                <a:effectLst/>
                <a:uLnTx/>
                <a:uFillTx/>
                <a:latin typeface="Roboto" pitchFamily="2" charset="0"/>
                <a:ea typeface="Roboto" pitchFamily="2" charset="0"/>
                <a:cs typeface="+mn-cs"/>
              </a:rPr>
              <a:t>Lademöglichkeiten</a:t>
            </a:r>
          </a:p>
        </p:txBody>
      </p:sp>
      <p:sp>
        <p:nvSpPr>
          <p:cNvPr id="112" name="Textfeld 107">
            <a:extLst>
              <a:ext uri="{FF2B5EF4-FFF2-40B4-BE49-F238E27FC236}">
                <a16:creationId xmlns:a16="http://schemas.microsoft.com/office/drawing/2014/main" id="{118F5AA2-9595-DD6B-5E2C-B55F9EFD4F1D}"/>
              </a:ext>
            </a:extLst>
          </p:cNvPr>
          <p:cNvSpPr txBox="1"/>
          <p:nvPr/>
        </p:nvSpPr>
        <p:spPr bwMode="gray">
          <a:xfrm>
            <a:off x="719138" y="1064292"/>
            <a:ext cx="10799762" cy="612000"/>
          </a:xfrm>
          <a:prstGeom prst="rect">
            <a:avLst/>
          </a:prstGeom>
          <a:noFill/>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3200" b="1" dirty="0">
                <a:ln w="6350">
                  <a:noFill/>
                </a:ln>
                <a:solidFill>
                  <a:srgbClr val="009A44"/>
                </a:solidFill>
                <a:latin typeface="Roboto"/>
                <a:ea typeface="Roboto"/>
              </a:rPr>
              <a:t>DC</a:t>
            </a:r>
            <a:r>
              <a:rPr kumimoji="0" lang="de-DE" sz="3200" b="1" i="0" u="none" strike="noStrike" kern="1200" cap="none" spc="0" normalizeH="0" baseline="0" noProof="0" dirty="0">
                <a:ln w="6350">
                  <a:noFill/>
                </a:ln>
                <a:solidFill>
                  <a:srgbClr val="009A44"/>
                </a:solidFill>
                <a:effectLst/>
                <a:uLnTx/>
                <a:uFillTx/>
                <a:latin typeface="Roboto"/>
                <a:ea typeface="Roboto"/>
                <a:cs typeface="+mn-cs"/>
              </a:rPr>
              <a:t> (Gleichstrom) - Ladesäule</a:t>
            </a:r>
          </a:p>
        </p:txBody>
      </p:sp>
      <p:pic>
        <p:nvPicPr>
          <p:cNvPr id="2050" name="Picture 2" descr="3D-Rendering einer Doppel-Ladestation vom Typ ExHPC150 der Firma elexon.">
            <a:extLst>
              <a:ext uri="{FF2B5EF4-FFF2-40B4-BE49-F238E27FC236}">
                <a16:creationId xmlns:a16="http://schemas.microsoft.com/office/drawing/2014/main" id="{66D01F39-DC6E-D7F1-A13E-710B8A37E3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75" t="3761" r="12067" b="3700"/>
          <a:stretch/>
        </p:blipFill>
        <p:spPr bwMode="auto">
          <a:xfrm>
            <a:off x="8282999" y="374153"/>
            <a:ext cx="2695775" cy="538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5AF41A0-590F-EB09-F784-59698101A3DC}"/>
              </a:ext>
            </a:extLst>
          </p:cNvPr>
          <p:cNvSpPr>
            <a:spLocks noGrp="1"/>
          </p:cNvSpPr>
          <p:nvPr>
            <p:ph type="body" sz="quarter" idx="19"/>
          </p:nvPr>
        </p:nvSpPr>
        <p:spPr/>
        <p:txBody>
          <a:bodyPr/>
          <a:lstStyle/>
          <a:p>
            <a:r>
              <a:rPr lang="de-DE" sz="1400" dirty="0"/>
              <a:t>kW</a:t>
            </a:r>
            <a:endParaRPr lang="de-DE" dirty="0"/>
          </a:p>
        </p:txBody>
      </p:sp>
      <p:sp>
        <p:nvSpPr>
          <p:cNvPr id="3" name="Textplatzhalter 2">
            <a:extLst>
              <a:ext uri="{FF2B5EF4-FFF2-40B4-BE49-F238E27FC236}">
                <a16:creationId xmlns:a16="http://schemas.microsoft.com/office/drawing/2014/main" id="{680E96AE-5E14-6BA8-F01A-28E6C59EE0A5}"/>
              </a:ext>
            </a:extLst>
          </p:cNvPr>
          <p:cNvSpPr>
            <a:spLocks noGrp="1"/>
          </p:cNvSpPr>
          <p:nvPr>
            <p:ph type="body" sz="quarter" idx="22"/>
          </p:nvPr>
        </p:nvSpPr>
        <p:spPr/>
        <p:txBody>
          <a:bodyPr/>
          <a:lstStyle/>
          <a:p>
            <a:r>
              <a:rPr lang="de-DE" sz="1400" dirty="0"/>
              <a:t>kWh</a:t>
            </a:r>
            <a:endParaRPr lang="de-DE" dirty="0"/>
          </a:p>
        </p:txBody>
      </p:sp>
      <p:sp>
        <p:nvSpPr>
          <p:cNvPr id="7" name="Textplatzhalter 6">
            <a:extLst>
              <a:ext uri="{FF2B5EF4-FFF2-40B4-BE49-F238E27FC236}">
                <a16:creationId xmlns:a16="http://schemas.microsoft.com/office/drawing/2014/main" id="{D81E761F-3C50-2F07-E0EC-E0A152902A3B}"/>
              </a:ext>
            </a:extLst>
          </p:cNvPr>
          <p:cNvSpPr>
            <a:spLocks noGrp="1"/>
          </p:cNvSpPr>
          <p:nvPr>
            <p:ph type="body" sz="quarter" idx="38"/>
          </p:nvPr>
        </p:nvSpPr>
        <p:spPr>
          <a:xfrm>
            <a:off x="1656367" y="1592658"/>
            <a:ext cx="9672031" cy="648072"/>
          </a:xfrm>
        </p:spPr>
        <p:txBody>
          <a:bodyPr/>
          <a:lstStyle/>
          <a:p>
            <a:r>
              <a:rPr lang="de-DE" b="1" i="0" u="none" strike="noStrike" dirty="0">
                <a:solidFill>
                  <a:srgbClr val="374151"/>
                </a:solidFill>
                <a:effectLst/>
                <a:latin typeface="Söhne"/>
              </a:rPr>
              <a:t>kW (Kilowatt)</a:t>
            </a:r>
          </a:p>
          <a:p>
            <a:r>
              <a:rPr lang="de-DE" b="0" i="0" u="none" strike="noStrike" dirty="0">
                <a:solidFill>
                  <a:srgbClr val="374151"/>
                </a:solidFill>
                <a:effectLst/>
                <a:latin typeface="Söhne"/>
              </a:rPr>
              <a:t>Ein Maß für die Leistung. Wenn Sie ein Elektroauto mit einer 22-kW-Station laden, wird es schneller aufladen als mit einer 11-kW-</a:t>
            </a:r>
          </a:p>
          <a:p>
            <a:r>
              <a:rPr lang="de-DE" b="0" i="0" u="none" strike="noStrike" dirty="0">
                <a:solidFill>
                  <a:srgbClr val="374151"/>
                </a:solidFill>
                <a:effectLst/>
                <a:latin typeface="Söhne"/>
              </a:rPr>
              <a:t>Station.</a:t>
            </a:r>
          </a:p>
          <a:p>
            <a:endParaRPr lang="de-DE" dirty="0"/>
          </a:p>
        </p:txBody>
      </p:sp>
      <p:sp>
        <p:nvSpPr>
          <p:cNvPr id="8" name="Textplatzhalter 7">
            <a:extLst>
              <a:ext uri="{FF2B5EF4-FFF2-40B4-BE49-F238E27FC236}">
                <a16:creationId xmlns:a16="http://schemas.microsoft.com/office/drawing/2014/main" id="{01E6CBE7-CEF1-A36F-FA32-1631E9A077D6}"/>
              </a:ext>
            </a:extLst>
          </p:cNvPr>
          <p:cNvSpPr>
            <a:spLocks noGrp="1"/>
          </p:cNvSpPr>
          <p:nvPr>
            <p:ph type="body" sz="quarter" idx="39"/>
          </p:nvPr>
        </p:nvSpPr>
        <p:spPr>
          <a:xfrm>
            <a:off x="1656367" y="2566927"/>
            <a:ext cx="9672031" cy="648633"/>
          </a:xfrm>
        </p:spPr>
        <p:txBody>
          <a:bodyPr/>
          <a:lstStyle/>
          <a:p>
            <a:r>
              <a:rPr lang="de-DE" b="1" dirty="0"/>
              <a:t>kWh (Kilowattstunde)</a:t>
            </a:r>
          </a:p>
          <a:p>
            <a:r>
              <a:rPr lang="de-DE" b="0" i="0" u="none" strike="noStrike" dirty="0">
                <a:solidFill>
                  <a:srgbClr val="374151"/>
                </a:solidFill>
                <a:effectLst/>
                <a:latin typeface="Söhne"/>
              </a:rPr>
              <a:t>Dies beschreibt die Energiemenge. Ein Elektroauto mit einer Batteriekapazität von 60 kWh könnte beispielsweise 300 km weit fahren,</a:t>
            </a:r>
          </a:p>
          <a:p>
            <a:r>
              <a:rPr lang="de-DE" b="0" i="0" u="none" strike="noStrike" dirty="0">
                <a:solidFill>
                  <a:srgbClr val="374151"/>
                </a:solidFill>
                <a:effectLst/>
                <a:latin typeface="Söhne"/>
              </a:rPr>
              <a:t>bevor es wieder aufgeladen werden muss. Lädt ein Fahrzeug mit 11 kW über eine Stunde, wurden 11 kWh geladen</a:t>
            </a:r>
          </a:p>
          <a:p>
            <a:endParaRPr lang="de-DE" dirty="0"/>
          </a:p>
        </p:txBody>
      </p:sp>
      <p:sp>
        <p:nvSpPr>
          <p:cNvPr id="12" name="Datumsplatzhalter 11">
            <a:extLst>
              <a:ext uri="{FF2B5EF4-FFF2-40B4-BE49-F238E27FC236}">
                <a16:creationId xmlns:a16="http://schemas.microsoft.com/office/drawing/2014/main" id="{BD311457-6FC6-D1D5-8A2D-BCA70FA31CDC}"/>
              </a:ext>
            </a:extLst>
          </p:cNvPr>
          <p:cNvSpPr>
            <a:spLocks noGrp="1"/>
          </p:cNvSpPr>
          <p:nvPr>
            <p:ph type="dt" sz="half" idx="43"/>
          </p:nvPr>
        </p:nvSpPr>
        <p:spPr/>
        <p:txBody>
          <a:bodyPr/>
          <a:lstStyle/>
          <a:p>
            <a:fld id="{C871F9EF-222F-234F-AE89-7A1BA0DA77C5}" type="datetime1">
              <a:rPr lang="de-DE" smtClean="0"/>
              <a:t>16.08.23</a:t>
            </a:fld>
            <a:endParaRPr lang="de-DE"/>
          </a:p>
        </p:txBody>
      </p:sp>
      <p:sp>
        <p:nvSpPr>
          <p:cNvPr id="14" name="Foliennummernplatzhalter 13">
            <a:extLst>
              <a:ext uri="{FF2B5EF4-FFF2-40B4-BE49-F238E27FC236}">
                <a16:creationId xmlns:a16="http://schemas.microsoft.com/office/drawing/2014/main" id="{75F880FF-B32E-9BA2-08A8-228D726AAD72}"/>
              </a:ext>
            </a:extLst>
          </p:cNvPr>
          <p:cNvSpPr>
            <a:spLocks noGrp="1"/>
          </p:cNvSpPr>
          <p:nvPr>
            <p:ph type="sldNum" sz="quarter" idx="45"/>
          </p:nvPr>
        </p:nvSpPr>
        <p:spPr/>
        <p:txBody>
          <a:bodyPr/>
          <a:lstStyle/>
          <a:p>
            <a:fld id="{09EEEAD9-8ADB-43A0-9444-86EA5478F10F}" type="slidenum">
              <a:rPr lang="de-DE" smtClean="0"/>
              <a:pPr/>
              <a:t>4</a:t>
            </a:fld>
            <a:endParaRPr lang="de-DE"/>
          </a:p>
        </p:txBody>
      </p:sp>
      <p:grpSp>
        <p:nvGrpSpPr>
          <p:cNvPr id="16" name="!!Gruppieren 53">
            <a:extLst>
              <a:ext uri="{FF2B5EF4-FFF2-40B4-BE49-F238E27FC236}">
                <a16:creationId xmlns:a16="http://schemas.microsoft.com/office/drawing/2014/main" id="{0AA5909A-30D3-209B-2B10-117556CB1AC5}"/>
              </a:ext>
            </a:extLst>
          </p:cNvPr>
          <p:cNvGrpSpPr/>
          <p:nvPr/>
        </p:nvGrpSpPr>
        <p:grpSpPr bwMode="gray">
          <a:xfrm rot="16200000">
            <a:off x="3296478" y="-2496173"/>
            <a:ext cx="79109" cy="6672065"/>
            <a:chOff x="11387136" y="-5095130"/>
            <a:chExt cx="79109" cy="6672065"/>
          </a:xfrm>
        </p:grpSpPr>
        <p:grpSp>
          <p:nvGrpSpPr>
            <p:cNvPr id="17" name="Gruppieren 93">
              <a:extLst>
                <a:ext uri="{FF2B5EF4-FFF2-40B4-BE49-F238E27FC236}">
                  <a16:creationId xmlns:a16="http://schemas.microsoft.com/office/drawing/2014/main" id="{76D89E99-1212-C960-27B2-042767928595}"/>
                </a:ext>
              </a:extLst>
            </p:cNvPr>
            <p:cNvGrpSpPr/>
            <p:nvPr/>
          </p:nvGrpSpPr>
          <p:grpSpPr bwMode="gray">
            <a:xfrm>
              <a:off x="11387136" y="914401"/>
              <a:ext cx="79109" cy="662534"/>
              <a:chOff x="11425237" y="938759"/>
              <a:chExt cx="76200" cy="638175"/>
            </a:xfrm>
          </p:grpSpPr>
          <p:grpSp>
            <p:nvGrpSpPr>
              <p:cNvPr id="19" name="Gruppieren 95">
                <a:extLst>
                  <a:ext uri="{FF2B5EF4-FFF2-40B4-BE49-F238E27FC236}">
                    <a16:creationId xmlns:a16="http://schemas.microsoft.com/office/drawing/2014/main" id="{1D367E54-5B80-4F58-EEFA-3AF75D61A6DE}"/>
                  </a:ext>
                </a:extLst>
              </p:cNvPr>
              <p:cNvGrpSpPr/>
              <p:nvPr/>
            </p:nvGrpSpPr>
            <p:grpSpPr bwMode="gray">
              <a:xfrm>
                <a:off x="11425237" y="938759"/>
                <a:ext cx="76200" cy="76200"/>
                <a:chOff x="11425237" y="700634"/>
                <a:chExt cx="76200" cy="76200"/>
              </a:xfrm>
            </p:grpSpPr>
            <p:sp>
              <p:nvSpPr>
                <p:cNvPr id="28" name="Freihandform: Form 104">
                  <a:extLst>
                    <a:ext uri="{FF2B5EF4-FFF2-40B4-BE49-F238E27FC236}">
                      <a16:creationId xmlns:a16="http://schemas.microsoft.com/office/drawing/2014/main" id="{EDD1A8C4-72EE-BF19-30A2-FEEC47B25DD8}"/>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29" name="Freihandform: Form 105">
                  <a:extLst>
                    <a:ext uri="{FF2B5EF4-FFF2-40B4-BE49-F238E27FC236}">
                      <a16:creationId xmlns:a16="http://schemas.microsoft.com/office/drawing/2014/main" id="{7FE9D8B3-A734-3637-D684-1F84BA805398}"/>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20" name="Gruppieren 96">
                <a:extLst>
                  <a:ext uri="{FF2B5EF4-FFF2-40B4-BE49-F238E27FC236}">
                    <a16:creationId xmlns:a16="http://schemas.microsoft.com/office/drawing/2014/main" id="{6EBE5352-D73F-EA10-5C78-5C775FF33524}"/>
                  </a:ext>
                </a:extLst>
              </p:cNvPr>
              <p:cNvGrpSpPr/>
              <p:nvPr/>
            </p:nvGrpSpPr>
            <p:grpSpPr bwMode="gray">
              <a:xfrm>
                <a:off x="11425237" y="1500734"/>
                <a:ext cx="76200" cy="76200"/>
                <a:chOff x="11425237" y="1500734"/>
                <a:chExt cx="76200" cy="76200"/>
              </a:xfrm>
            </p:grpSpPr>
            <p:sp>
              <p:nvSpPr>
                <p:cNvPr id="26" name="Freihandform: Form 102">
                  <a:extLst>
                    <a:ext uri="{FF2B5EF4-FFF2-40B4-BE49-F238E27FC236}">
                      <a16:creationId xmlns:a16="http://schemas.microsoft.com/office/drawing/2014/main" id="{E75519F0-B5F7-10E4-DD88-7CCCA00FFAF0}"/>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27" name="Freihandform: Form 103">
                  <a:extLst>
                    <a:ext uri="{FF2B5EF4-FFF2-40B4-BE49-F238E27FC236}">
                      <a16:creationId xmlns:a16="http://schemas.microsoft.com/office/drawing/2014/main" id="{2EB3ACAB-120C-7F4E-78C0-E9CEC1043327}"/>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21" name="Gruppieren 97">
                <a:extLst>
                  <a:ext uri="{FF2B5EF4-FFF2-40B4-BE49-F238E27FC236}">
                    <a16:creationId xmlns:a16="http://schemas.microsoft.com/office/drawing/2014/main" id="{258224AB-D940-30DD-9737-83B3B08180AC}"/>
                  </a:ext>
                </a:extLst>
              </p:cNvPr>
              <p:cNvGrpSpPr/>
              <p:nvPr/>
            </p:nvGrpSpPr>
            <p:grpSpPr bwMode="gray">
              <a:xfrm>
                <a:off x="11425237" y="1219746"/>
                <a:ext cx="76200" cy="76200"/>
                <a:chOff x="11425237" y="1234034"/>
                <a:chExt cx="76200" cy="76200"/>
              </a:xfrm>
            </p:grpSpPr>
            <p:sp>
              <p:nvSpPr>
                <p:cNvPr id="22" name="Freihandform: Form 98">
                  <a:extLst>
                    <a:ext uri="{FF2B5EF4-FFF2-40B4-BE49-F238E27FC236}">
                      <a16:creationId xmlns:a16="http://schemas.microsoft.com/office/drawing/2014/main" id="{D726085C-B1A3-25D5-6F40-F90EBD211D6B}"/>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23" name="Freihandform: Form 99">
                  <a:extLst>
                    <a:ext uri="{FF2B5EF4-FFF2-40B4-BE49-F238E27FC236}">
                      <a16:creationId xmlns:a16="http://schemas.microsoft.com/office/drawing/2014/main" id="{188A6533-268C-77BA-4F16-C56D3FFC571E}"/>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24" name="Freihandform: Form 100">
                  <a:extLst>
                    <a:ext uri="{FF2B5EF4-FFF2-40B4-BE49-F238E27FC236}">
                      <a16:creationId xmlns:a16="http://schemas.microsoft.com/office/drawing/2014/main" id="{F6B5BFC9-68CF-414F-C3E4-DF90DBDAA70E}"/>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25" name="Freihandform: Form 101">
                  <a:extLst>
                    <a:ext uri="{FF2B5EF4-FFF2-40B4-BE49-F238E27FC236}">
                      <a16:creationId xmlns:a16="http://schemas.microsoft.com/office/drawing/2014/main" id="{176C905A-9900-7778-C8E4-FF3AA96C7DEA}"/>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18" name="Gerader Verbinder 94">
              <a:extLst>
                <a:ext uri="{FF2B5EF4-FFF2-40B4-BE49-F238E27FC236}">
                  <a16:creationId xmlns:a16="http://schemas.microsoft.com/office/drawing/2014/main" id="{0ECDF531-68B8-8D2E-47C6-0ED3C6584F23}"/>
                </a:ext>
              </a:extLst>
            </p:cNvPr>
            <p:cNvCxnSpPr>
              <a:cxnSpLocks/>
            </p:cNvCxnSpPr>
            <p:nvPr/>
          </p:nvCxnSpPr>
          <p:spPr bwMode="gray">
            <a:xfrm rot="5400000">
              <a:off x="8522649" y="-2185497"/>
              <a:ext cx="581926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0" name="Inhaltsplatzhalter 2">
            <a:extLst>
              <a:ext uri="{FF2B5EF4-FFF2-40B4-BE49-F238E27FC236}">
                <a16:creationId xmlns:a16="http://schemas.microsoft.com/office/drawing/2014/main" id="{40ECEDC6-2B9A-5A0A-386F-627E90AF5CF3}"/>
              </a:ext>
            </a:extLst>
          </p:cNvPr>
          <p:cNvSpPr txBox="1">
            <a:spLocks/>
          </p:cNvSpPr>
          <p:nvPr/>
        </p:nvSpPr>
        <p:spPr bwMode="gray">
          <a:xfrm>
            <a:off x="642938" y="651290"/>
            <a:ext cx="3134191" cy="369332"/>
          </a:xfrm>
          <a:prstGeom prst="rect">
            <a:avLst/>
          </a:prstGeom>
          <a:solidFill>
            <a:schemeClr val="bg1"/>
          </a:solidFill>
        </p:spPr>
        <p:txBody>
          <a:bodyPr vert="horz" wrap="none" lIns="91440" tIns="0" rIns="9144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400" b="1" i="0" u="none" strike="noStrike" kern="1200" cap="none" spc="0" normalizeH="0" baseline="0" dirty="0">
                <a:ln w="12700">
                  <a:solidFill>
                    <a:srgbClr val="009A44"/>
                  </a:solidFill>
                </a:ln>
                <a:noFill/>
                <a:effectLst/>
                <a:uLnTx/>
                <a:uFillTx/>
                <a:latin typeface="Roboto" pitchFamily="2" charset="0"/>
                <a:ea typeface="Roboto" pitchFamily="2" charset="0"/>
                <a:cs typeface="+mn-cs"/>
              </a:rPr>
              <a:t>Einheiten des Ladens</a:t>
            </a:r>
          </a:p>
        </p:txBody>
      </p:sp>
      <p:sp>
        <p:nvSpPr>
          <p:cNvPr id="31" name="Textfeld 30">
            <a:extLst>
              <a:ext uri="{FF2B5EF4-FFF2-40B4-BE49-F238E27FC236}">
                <a16:creationId xmlns:a16="http://schemas.microsoft.com/office/drawing/2014/main" id="{C8F8F658-DE95-3D03-5253-951F8042E4E6}"/>
              </a:ext>
            </a:extLst>
          </p:cNvPr>
          <p:cNvSpPr txBox="1"/>
          <p:nvPr/>
        </p:nvSpPr>
        <p:spPr>
          <a:xfrm>
            <a:off x="3293706" y="2304661"/>
            <a:ext cx="0" cy="0"/>
          </a:xfrm>
          <a:prstGeom prst="rect">
            <a:avLst/>
          </a:prstGeom>
        </p:spPr>
        <p:txBody>
          <a:bodyPr vert="horz" wrap="none" lIns="0" tIns="0" rIns="0" bIns="0" rtlCol="0" anchor="t" anchorCtr="0">
            <a:noAutofit/>
          </a:bodyPr>
          <a:lstStyle/>
          <a:p>
            <a:pPr algn="ctr">
              <a:lnSpc>
                <a:spcPts val="1600"/>
              </a:lnSpc>
              <a:spcAft>
                <a:spcPts val="600"/>
              </a:spcAft>
            </a:pPr>
            <a:endParaRPr lang="de-DE" sz="1400" dirty="0">
              <a:solidFill>
                <a:schemeClr val="tx2"/>
              </a:solidFill>
              <a:latin typeface="Verdana" charset="0"/>
              <a:ea typeface="Verdana" charset="0"/>
              <a:cs typeface="Verdana" charset="0"/>
            </a:endParaRPr>
          </a:p>
        </p:txBody>
      </p:sp>
      <p:pic>
        <p:nvPicPr>
          <p:cNvPr id="34" name="Picture 2" descr="Beispiel für Ladekurven im Vergleich ">
            <a:extLst>
              <a:ext uri="{FF2B5EF4-FFF2-40B4-BE49-F238E27FC236}">
                <a16:creationId xmlns:a16="http://schemas.microsoft.com/office/drawing/2014/main" id="{8271CD85-4D0A-2A7E-7158-CDB97C8D1B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13" t="27122" r="16652" b="14442"/>
          <a:stretch/>
        </p:blipFill>
        <p:spPr bwMode="auto">
          <a:xfrm>
            <a:off x="3539569" y="4348950"/>
            <a:ext cx="5098141" cy="2342825"/>
          </a:xfrm>
          <a:prstGeom prst="rect">
            <a:avLst/>
          </a:prstGeom>
          <a:noFill/>
          <a:extLst>
            <a:ext uri="{909E8E84-426E-40DD-AFC4-6F175D3DCCD1}">
              <a14:hiddenFill xmlns:a14="http://schemas.microsoft.com/office/drawing/2010/main">
                <a:solidFill>
                  <a:srgbClr val="FFFFFF"/>
                </a:solidFill>
              </a14:hiddenFill>
            </a:ext>
          </a:extLst>
        </p:spPr>
      </p:pic>
      <p:sp>
        <p:nvSpPr>
          <p:cNvPr id="35" name="Textplatzhalter 7">
            <a:extLst>
              <a:ext uri="{FF2B5EF4-FFF2-40B4-BE49-F238E27FC236}">
                <a16:creationId xmlns:a16="http://schemas.microsoft.com/office/drawing/2014/main" id="{18263932-CC31-5912-4C44-D2B6FCEB8D44}"/>
              </a:ext>
            </a:extLst>
          </p:cNvPr>
          <p:cNvSpPr txBox="1">
            <a:spLocks/>
          </p:cNvSpPr>
          <p:nvPr/>
        </p:nvSpPr>
        <p:spPr bwMode="gray">
          <a:xfrm>
            <a:off x="1656366" y="3544273"/>
            <a:ext cx="9672031" cy="648633"/>
          </a:xfrm>
          <a:prstGeom prst="rect">
            <a:avLst/>
          </a:prstGeom>
        </p:spPr>
        <p:txBody>
          <a:bodyPr vert="horz" lIns="0" tIns="0" rIns="0" bIns="0" rtlCol="0" anchor="ctr">
            <a:noAutofit/>
          </a:bodyPr>
          <a:lstStyle>
            <a:lvl1pPr marL="0" indent="0" algn="l" defTabSz="914377" rtl="0" eaLnBrk="1" fontAlgn="base" latinLnBrk="0" hangingPunct="1">
              <a:lnSpc>
                <a:spcPts val="600"/>
              </a:lnSpc>
              <a:spcBef>
                <a:spcPts val="0"/>
              </a:spcBef>
              <a:spcAft>
                <a:spcPts val="1400"/>
              </a:spcAft>
              <a:buClr>
                <a:schemeClr val="accent2"/>
              </a:buClr>
              <a:buFont typeface="Arial" panose="020B0604020202020204" pitchFamily="34" charset="0"/>
              <a:buNone/>
              <a:defRPr sz="1400" b="0" kern="1200">
                <a:solidFill>
                  <a:srgbClr val="000000"/>
                </a:solidFill>
                <a:latin typeface="Roboto" panose="02000000000000000000" pitchFamily="2" charset="0"/>
                <a:ea typeface="Roboto" panose="02000000000000000000" pitchFamily="2" charset="0"/>
                <a:cs typeface="+mn-cs"/>
              </a:defRPr>
            </a:lvl1pPr>
            <a:lvl2pPr marL="0" indent="0" algn="l" defTabSz="914377" rtl="0" eaLnBrk="1" fontAlgn="base" latinLnBrk="0" hangingPunct="1">
              <a:lnSpc>
                <a:spcPts val="600"/>
              </a:lnSpc>
              <a:spcBef>
                <a:spcPts val="0"/>
              </a:spcBef>
              <a:spcAft>
                <a:spcPts val="1200"/>
              </a:spcAft>
              <a:buClr>
                <a:schemeClr val="accent2"/>
              </a:buClr>
              <a:buFont typeface="Arial" panose="020B0604020202020204" pitchFamily="34" charset="0"/>
              <a:buNone/>
              <a:defRPr lang="en-US" sz="1200" kern="1200">
                <a:solidFill>
                  <a:srgbClr val="000000"/>
                </a:solidFill>
                <a:latin typeface="Roboto" panose="02000000000000000000" pitchFamily="2" charset="0"/>
                <a:ea typeface="Roboto" panose="02000000000000000000" pitchFamily="2" charset="0"/>
                <a:cs typeface="+mn-cs"/>
              </a:defRPr>
            </a:lvl2pPr>
            <a:lvl3pPr marL="647984" indent="-215995" algn="l" defTabSz="914377" rtl="0" eaLnBrk="1" fontAlgn="base" latinLnBrk="0" hangingPunct="1">
              <a:lnSpc>
                <a:spcPct val="117000"/>
              </a:lnSpc>
              <a:spcBef>
                <a:spcPts val="0"/>
              </a:spcBef>
              <a:spcAft>
                <a:spcPts val="1000"/>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3pPr>
            <a:lvl4pPr marL="863978"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4pPr>
            <a:lvl5pPr marL="1079973"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5pPr>
            <a:lvl6pPr marL="1295968"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6pPr>
            <a:lvl7pPr marL="1511962"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7pPr>
            <a:lvl8pPr marL="1727957"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8pPr>
            <a:lvl9pPr marL="1943951" indent="-215995" algn="l" defTabSz="914377" rtl="0" eaLnBrk="1" fontAlgn="base" latinLnBrk="0" hangingPunct="1">
              <a:lnSpc>
                <a:spcPct val="117000"/>
              </a:lnSpc>
              <a:spcBef>
                <a:spcPts val="0"/>
              </a:spcBef>
              <a:spcAft>
                <a:spcPts val="851"/>
              </a:spcAft>
              <a:buClr>
                <a:srgbClr val="009A44"/>
              </a:buClr>
              <a:buFont typeface="Roboto" panose="02000000000000000000" pitchFamily="2" charset="0"/>
              <a:buChar char="&gt;"/>
              <a:defRPr sz="1200" kern="1200">
                <a:solidFill>
                  <a:srgbClr val="000000"/>
                </a:solidFill>
                <a:latin typeface="Roboto" panose="02000000000000000000" pitchFamily="2" charset="0"/>
                <a:ea typeface="Roboto" panose="02000000000000000000" pitchFamily="2" charset="0"/>
                <a:cs typeface="+mn-cs"/>
              </a:defRPr>
            </a:lvl9pPr>
          </a:lstStyle>
          <a:p>
            <a:r>
              <a:rPr lang="de-DE" b="1" dirty="0" err="1"/>
              <a:t>SoC</a:t>
            </a:r>
            <a:r>
              <a:rPr lang="de-DE" b="1" dirty="0"/>
              <a:t> (State </a:t>
            </a:r>
            <a:r>
              <a:rPr lang="de-DE" b="1" dirty="0" err="1"/>
              <a:t>of</a:t>
            </a:r>
            <a:r>
              <a:rPr lang="de-DE" b="1" dirty="0"/>
              <a:t> Charge) / Ladestatus</a:t>
            </a:r>
          </a:p>
          <a:p>
            <a:r>
              <a:rPr lang="de-DE" b="0" i="0" u="none" strike="noStrike" dirty="0">
                <a:solidFill>
                  <a:srgbClr val="374151"/>
                </a:solidFill>
                <a:effectLst/>
                <a:latin typeface="Söhne"/>
              </a:rPr>
              <a:t>Der </a:t>
            </a:r>
            <a:r>
              <a:rPr lang="de-DE" b="0" i="0" u="none" strike="noStrike" dirty="0" err="1">
                <a:solidFill>
                  <a:srgbClr val="374151"/>
                </a:solidFill>
                <a:effectLst/>
                <a:latin typeface="Söhne"/>
              </a:rPr>
              <a:t>SoC</a:t>
            </a:r>
            <a:r>
              <a:rPr lang="de-DE" b="0" i="0" u="none" strike="noStrike" dirty="0">
                <a:solidFill>
                  <a:srgbClr val="374151"/>
                </a:solidFill>
                <a:effectLst/>
                <a:latin typeface="Söhne"/>
              </a:rPr>
              <a:t> gibt den aktuellen Ladezustand einer Elektroauto-Batterie in Prozent an. Er zeigt, welcher Anteil der Gesamtkapazität der</a:t>
            </a:r>
          </a:p>
          <a:p>
            <a:r>
              <a:rPr lang="de-DE" b="0" i="0" u="none" strike="noStrike" dirty="0">
                <a:solidFill>
                  <a:srgbClr val="374151"/>
                </a:solidFill>
                <a:effectLst/>
                <a:latin typeface="Söhne"/>
              </a:rPr>
              <a:t>Batterie bereits geladen ist. Bei einem </a:t>
            </a:r>
            <a:r>
              <a:rPr lang="de-DE" b="0" i="0" u="none" strike="noStrike" dirty="0" err="1">
                <a:solidFill>
                  <a:srgbClr val="374151"/>
                </a:solidFill>
                <a:effectLst/>
                <a:latin typeface="Söhne"/>
              </a:rPr>
              <a:t>SoC</a:t>
            </a:r>
            <a:r>
              <a:rPr lang="de-DE" b="0" i="0" u="none" strike="noStrike" dirty="0">
                <a:solidFill>
                  <a:srgbClr val="374151"/>
                </a:solidFill>
                <a:effectLst/>
                <a:latin typeface="Söhne"/>
              </a:rPr>
              <a:t> von 100% ist die Batterie vollständig geladen, bei 0% vollständig entladen</a:t>
            </a:r>
            <a:endParaRPr lang="de-DE" dirty="0"/>
          </a:p>
        </p:txBody>
      </p:sp>
      <p:sp>
        <p:nvSpPr>
          <p:cNvPr id="36" name="Textplatzhalter 2">
            <a:extLst>
              <a:ext uri="{FF2B5EF4-FFF2-40B4-BE49-F238E27FC236}">
                <a16:creationId xmlns:a16="http://schemas.microsoft.com/office/drawing/2014/main" id="{636D0600-CFC1-3FB6-FBB7-89E88894BD09}"/>
              </a:ext>
            </a:extLst>
          </p:cNvPr>
          <p:cNvSpPr txBox="1">
            <a:spLocks/>
          </p:cNvSpPr>
          <p:nvPr/>
        </p:nvSpPr>
        <p:spPr bwMode="gray">
          <a:xfrm>
            <a:off x="863600" y="3476853"/>
            <a:ext cx="576000" cy="576000"/>
          </a:xfrm>
          <a:prstGeom prst="ellipse">
            <a:avLst/>
          </a:prstGeom>
          <a:noFill/>
          <a:ln w="19050">
            <a:solidFill>
              <a:schemeClr val="accent6"/>
            </a:solidFill>
          </a:ln>
        </p:spPr>
        <p:txBody>
          <a:bodyPr vert="horz" lIns="0" tIns="0" rIns="0" bIns="0" rtlCol="0" anchor="ctr">
            <a:noAutofit/>
          </a:bodyPr>
          <a:lstStyle>
            <a:lvl1pPr marL="0" indent="0" algn="ctr" defTabSz="914377" rtl="0" eaLnBrk="1" fontAlgn="base" latinLnBrk="0" hangingPunct="1">
              <a:lnSpc>
                <a:spcPct val="98000"/>
              </a:lnSpc>
              <a:spcBef>
                <a:spcPts val="0"/>
              </a:spcBef>
              <a:spcAft>
                <a:spcPts val="0"/>
              </a:spcAft>
              <a:buClr>
                <a:schemeClr val="accent2"/>
              </a:buClr>
              <a:buFont typeface="Arial" panose="020B0604020202020204" pitchFamily="34" charset="0"/>
              <a:buNone/>
              <a:defRPr sz="2000" b="0" kern="1200">
                <a:solidFill>
                  <a:schemeClr val="accent2"/>
                </a:solidFill>
                <a:latin typeface="SMA Futura Global" panose="020B0502020204020303" pitchFamily="34" charset="-128"/>
                <a:ea typeface="Roboto" panose="02000000000000000000" pitchFamily="2" charset="0"/>
                <a:cs typeface="+mn-cs"/>
              </a:defRPr>
            </a:lvl1pPr>
            <a:lvl2pPr marL="0" indent="0" algn="l" defTabSz="914377" rtl="0" eaLnBrk="1" fontAlgn="base" latinLnBrk="0" hangingPunct="1">
              <a:lnSpc>
                <a:spcPct val="101000"/>
              </a:lnSpc>
              <a:spcBef>
                <a:spcPts val="0"/>
              </a:spcBef>
              <a:spcAft>
                <a:spcPts val="0"/>
              </a:spcAft>
              <a:buClr>
                <a:schemeClr val="accent2"/>
              </a:buClr>
              <a:buFont typeface="Arial" panose="020B0604020202020204" pitchFamily="34" charset="0"/>
              <a:buNone/>
              <a:defRPr lang="en-US" sz="1467" b="1" kern="1200">
                <a:solidFill>
                  <a:schemeClr val="tx1"/>
                </a:solidFill>
                <a:latin typeface="+mj-lt"/>
                <a:ea typeface="Roboto" panose="02000000000000000000" pitchFamily="2" charset="0"/>
                <a:cs typeface="+mn-cs"/>
              </a:defRPr>
            </a:lvl2pPr>
            <a:lvl3pPr marL="0" indent="0" algn="l" defTabSz="914377" rtl="0" eaLnBrk="1" fontAlgn="base" latinLnBrk="0" hangingPunct="1">
              <a:lnSpc>
                <a:spcPct val="101000"/>
              </a:lnSpc>
              <a:spcBef>
                <a:spcPts val="0"/>
              </a:spcBef>
              <a:spcAft>
                <a:spcPts val="0"/>
              </a:spcAft>
              <a:buClr>
                <a:srgbClr val="009A44"/>
              </a:buClr>
              <a:buFont typeface="Roboto" panose="02000000000000000000" pitchFamily="2" charset="0"/>
              <a:buNone/>
              <a:defRPr sz="1467" b="1" kern="1200">
                <a:solidFill>
                  <a:schemeClr val="tx1"/>
                </a:solidFill>
                <a:latin typeface="+mj-lt"/>
                <a:ea typeface="Roboto" panose="02000000000000000000" pitchFamily="2" charset="0"/>
                <a:cs typeface="+mn-cs"/>
              </a:defRPr>
            </a:lvl3pPr>
            <a:lvl4pPr marL="0" indent="0" algn="l" defTabSz="914377" rtl="0" eaLnBrk="1" fontAlgn="base" latinLnBrk="0" hangingPunct="1">
              <a:lnSpc>
                <a:spcPct val="101000"/>
              </a:lnSpc>
              <a:spcBef>
                <a:spcPts val="0"/>
              </a:spcBef>
              <a:spcAft>
                <a:spcPts val="0"/>
              </a:spcAft>
              <a:buClr>
                <a:srgbClr val="009A44"/>
              </a:buClr>
              <a:buFont typeface="Roboto" panose="02000000000000000000" pitchFamily="2" charset="0"/>
              <a:buNone/>
              <a:defRPr sz="1467" b="1" kern="1200">
                <a:solidFill>
                  <a:schemeClr val="tx1"/>
                </a:solidFill>
                <a:latin typeface="+mj-lt"/>
                <a:ea typeface="Roboto" panose="02000000000000000000" pitchFamily="2" charset="0"/>
                <a:cs typeface="+mn-cs"/>
              </a:defRPr>
            </a:lvl4pPr>
            <a:lvl5pPr marL="0" indent="0" algn="l" defTabSz="914377" rtl="0" eaLnBrk="1" fontAlgn="base" latinLnBrk="0" hangingPunct="1">
              <a:lnSpc>
                <a:spcPct val="101000"/>
              </a:lnSpc>
              <a:spcBef>
                <a:spcPts val="0"/>
              </a:spcBef>
              <a:spcAft>
                <a:spcPts val="0"/>
              </a:spcAft>
              <a:buClr>
                <a:srgbClr val="009A44"/>
              </a:buClr>
              <a:buFont typeface="Roboto" panose="02000000000000000000" pitchFamily="2" charset="0"/>
              <a:buNone/>
              <a:defRPr sz="1467" b="1" kern="1200">
                <a:solidFill>
                  <a:schemeClr val="tx1"/>
                </a:solidFill>
                <a:latin typeface="+mj-lt"/>
                <a:ea typeface="Roboto" panose="02000000000000000000" pitchFamily="2" charset="0"/>
                <a:cs typeface="+mn-cs"/>
              </a:defRPr>
            </a:lvl5pPr>
            <a:lvl6pPr marL="0" indent="0" algn="l" defTabSz="914377" rtl="0" eaLnBrk="1" fontAlgn="base" latinLnBrk="0" hangingPunct="1">
              <a:lnSpc>
                <a:spcPct val="101000"/>
              </a:lnSpc>
              <a:spcBef>
                <a:spcPts val="0"/>
              </a:spcBef>
              <a:spcAft>
                <a:spcPts val="0"/>
              </a:spcAft>
              <a:buClr>
                <a:srgbClr val="009A44"/>
              </a:buClr>
              <a:buFont typeface="Roboto" panose="02000000000000000000" pitchFamily="2" charset="0"/>
              <a:buNone/>
              <a:defRPr sz="1467" b="1" kern="1200">
                <a:solidFill>
                  <a:schemeClr val="tx1"/>
                </a:solidFill>
                <a:latin typeface="+mj-lt"/>
                <a:ea typeface="Roboto" panose="02000000000000000000" pitchFamily="2" charset="0"/>
                <a:cs typeface="+mn-cs"/>
              </a:defRPr>
            </a:lvl6pPr>
            <a:lvl7pPr marL="0" indent="0" algn="l" defTabSz="914377" rtl="0" eaLnBrk="1" fontAlgn="base" latinLnBrk="0" hangingPunct="1">
              <a:lnSpc>
                <a:spcPct val="101000"/>
              </a:lnSpc>
              <a:spcBef>
                <a:spcPts val="0"/>
              </a:spcBef>
              <a:spcAft>
                <a:spcPts val="0"/>
              </a:spcAft>
              <a:buClr>
                <a:srgbClr val="009A44"/>
              </a:buClr>
              <a:buFont typeface="Roboto" panose="02000000000000000000" pitchFamily="2" charset="0"/>
              <a:buNone/>
              <a:defRPr sz="1467" b="1" kern="1200">
                <a:solidFill>
                  <a:schemeClr val="tx1"/>
                </a:solidFill>
                <a:latin typeface="+mj-lt"/>
                <a:ea typeface="Roboto" panose="02000000000000000000" pitchFamily="2" charset="0"/>
                <a:cs typeface="+mn-cs"/>
              </a:defRPr>
            </a:lvl7pPr>
            <a:lvl8pPr marL="0" indent="0" algn="l" defTabSz="914377" rtl="0" eaLnBrk="1" fontAlgn="base" latinLnBrk="0" hangingPunct="1">
              <a:lnSpc>
                <a:spcPct val="101000"/>
              </a:lnSpc>
              <a:spcBef>
                <a:spcPts val="0"/>
              </a:spcBef>
              <a:spcAft>
                <a:spcPts val="0"/>
              </a:spcAft>
              <a:buClr>
                <a:srgbClr val="009A44"/>
              </a:buClr>
              <a:buFont typeface="Roboto" panose="02000000000000000000" pitchFamily="2" charset="0"/>
              <a:buNone/>
              <a:defRPr sz="1467" b="1" kern="1200">
                <a:solidFill>
                  <a:schemeClr val="tx1"/>
                </a:solidFill>
                <a:latin typeface="+mj-lt"/>
                <a:ea typeface="Roboto" panose="02000000000000000000" pitchFamily="2" charset="0"/>
                <a:cs typeface="+mn-cs"/>
              </a:defRPr>
            </a:lvl8pPr>
            <a:lvl9pPr marL="0" indent="0" algn="l" defTabSz="914377" rtl="0" eaLnBrk="1" fontAlgn="base" latinLnBrk="0" hangingPunct="1">
              <a:lnSpc>
                <a:spcPct val="101000"/>
              </a:lnSpc>
              <a:spcBef>
                <a:spcPts val="0"/>
              </a:spcBef>
              <a:spcAft>
                <a:spcPts val="0"/>
              </a:spcAft>
              <a:buClr>
                <a:srgbClr val="009A44"/>
              </a:buClr>
              <a:buFont typeface="Roboto" panose="02000000000000000000" pitchFamily="2" charset="0"/>
              <a:buNone/>
              <a:defRPr sz="1467" b="1" kern="1200">
                <a:solidFill>
                  <a:schemeClr val="tx1"/>
                </a:solidFill>
                <a:latin typeface="+mj-lt"/>
                <a:ea typeface="Roboto" panose="02000000000000000000" pitchFamily="2" charset="0"/>
                <a:cs typeface="+mn-cs"/>
              </a:defRPr>
            </a:lvl9pPr>
          </a:lstStyle>
          <a:p>
            <a:r>
              <a:rPr lang="de-DE" sz="1400" dirty="0" err="1"/>
              <a:t>SoC</a:t>
            </a:r>
            <a:endParaRPr lang="de-DE" dirty="0"/>
          </a:p>
        </p:txBody>
      </p:sp>
    </p:spTree>
    <p:extLst>
      <p:ext uri="{BB962C8B-B14F-4D97-AF65-F5344CB8AC3E}">
        <p14:creationId xmlns:p14="http://schemas.microsoft.com/office/powerpoint/2010/main" val="143934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61FB7802-FC5C-BFB6-7149-26BA0381FDDD}"/>
              </a:ext>
            </a:extLst>
          </p:cNvPr>
          <p:cNvGrpSpPr/>
          <p:nvPr/>
        </p:nvGrpSpPr>
        <p:grpSpPr>
          <a:xfrm flipH="1">
            <a:off x="9009570" y="5870841"/>
            <a:ext cx="3182430" cy="79109"/>
            <a:chOff x="8168640" y="5870841"/>
            <a:chExt cx="3182430" cy="79109"/>
          </a:xfrm>
        </p:grpSpPr>
        <p:grpSp>
          <p:nvGrpSpPr>
            <p:cNvPr id="63" name="Gruppieren 126">
              <a:extLst>
                <a:ext uri="{FF2B5EF4-FFF2-40B4-BE49-F238E27FC236}">
                  <a16:creationId xmlns:a16="http://schemas.microsoft.com/office/drawing/2014/main" id="{85313A16-F0FD-F21F-66AB-D0E85C73FD34}"/>
                </a:ext>
              </a:extLst>
            </p:cNvPr>
            <p:cNvGrpSpPr/>
            <p:nvPr/>
          </p:nvGrpSpPr>
          <p:grpSpPr bwMode="gray">
            <a:xfrm rot="16200000">
              <a:off x="10980248" y="5579129"/>
              <a:ext cx="79109" cy="662534"/>
              <a:chOff x="11425237" y="938759"/>
              <a:chExt cx="76200" cy="638175"/>
            </a:xfrm>
          </p:grpSpPr>
          <p:grpSp>
            <p:nvGrpSpPr>
              <p:cNvPr id="65" name="Gruppieren 128">
                <a:extLst>
                  <a:ext uri="{FF2B5EF4-FFF2-40B4-BE49-F238E27FC236}">
                    <a16:creationId xmlns:a16="http://schemas.microsoft.com/office/drawing/2014/main" id="{261D2E4B-603E-D177-9E4A-D8FE2F1008F0}"/>
                  </a:ext>
                </a:extLst>
              </p:cNvPr>
              <p:cNvGrpSpPr/>
              <p:nvPr/>
            </p:nvGrpSpPr>
            <p:grpSpPr bwMode="gray">
              <a:xfrm>
                <a:off x="11425237" y="938759"/>
                <a:ext cx="76200" cy="76200"/>
                <a:chOff x="11425237" y="700634"/>
                <a:chExt cx="76200" cy="76200"/>
              </a:xfrm>
            </p:grpSpPr>
            <p:sp>
              <p:nvSpPr>
                <p:cNvPr id="74" name="Freihandform: Form 137">
                  <a:extLst>
                    <a:ext uri="{FF2B5EF4-FFF2-40B4-BE49-F238E27FC236}">
                      <a16:creationId xmlns:a16="http://schemas.microsoft.com/office/drawing/2014/main" id="{A81D8538-A0FF-0F6E-D623-440CB979547D}"/>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5" name="Freihandform: Form 138">
                  <a:extLst>
                    <a:ext uri="{FF2B5EF4-FFF2-40B4-BE49-F238E27FC236}">
                      <a16:creationId xmlns:a16="http://schemas.microsoft.com/office/drawing/2014/main" id="{7E483224-DE7A-E1D2-D89E-B2A9D37B3188}"/>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66" name="Gruppieren 129">
                <a:extLst>
                  <a:ext uri="{FF2B5EF4-FFF2-40B4-BE49-F238E27FC236}">
                    <a16:creationId xmlns:a16="http://schemas.microsoft.com/office/drawing/2014/main" id="{9D3DD6F5-0956-6BA2-233C-5871382580C2}"/>
                  </a:ext>
                </a:extLst>
              </p:cNvPr>
              <p:cNvGrpSpPr/>
              <p:nvPr/>
            </p:nvGrpSpPr>
            <p:grpSpPr bwMode="gray">
              <a:xfrm>
                <a:off x="11425237" y="1500734"/>
                <a:ext cx="76200" cy="76200"/>
                <a:chOff x="11425237" y="1500734"/>
                <a:chExt cx="76200" cy="76200"/>
              </a:xfrm>
            </p:grpSpPr>
            <p:sp>
              <p:nvSpPr>
                <p:cNvPr id="72" name="Freihandform: Form 135">
                  <a:extLst>
                    <a:ext uri="{FF2B5EF4-FFF2-40B4-BE49-F238E27FC236}">
                      <a16:creationId xmlns:a16="http://schemas.microsoft.com/office/drawing/2014/main" id="{442B96F1-43BF-6F0A-58A4-EE3D1941D801}"/>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3" name="Freihandform: Form 136">
                  <a:extLst>
                    <a:ext uri="{FF2B5EF4-FFF2-40B4-BE49-F238E27FC236}">
                      <a16:creationId xmlns:a16="http://schemas.microsoft.com/office/drawing/2014/main" id="{D06418DC-0A73-8A49-AD10-86CEB608360D}"/>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67" name="Gruppieren 130">
                <a:extLst>
                  <a:ext uri="{FF2B5EF4-FFF2-40B4-BE49-F238E27FC236}">
                    <a16:creationId xmlns:a16="http://schemas.microsoft.com/office/drawing/2014/main" id="{77178880-C1EE-1EFF-67F6-30B5FF623D7F}"/>
                  </a:ext>
                </a:extLst>
              </p:cNvPr>
              <p:cNvGrpSpPr/>
              <p:nvPr/>
            </p:nvGrpSpPr>
            <p:grpSpPr bwMode="gray">
              <a:xfrm>
                <a:off x="11425237" y="1219746"/>
                <a:ext cx="76200" cy="76200"/>
                <a:chOff x="11425237" y="1234034"/>
                <a:chExt cx="76200" cy="76200"/>
              </a:xfrm>
            </p:grpSpPr>
            <p:sp>
              <p:nvSpPr>
                <p:cNvPr id="68" name="Freihandform: Form 131">
                  <a:extLst>
                    <a:ext uri="{FF2B5EF4-FFF2-40B4-BE49-F238E27FC236}">
                      <a16:creationId xmlns:a16="http://schemas.microsoft.com/office/drawing/2014/main" id="{26643159-9B73-23B0-05EF-B1641B9068C6}"/>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69" name="Freihandform: Form 132">
                  <a:extLst>
                    <a:ext uri="{FF2B5EF4-FFF2-40B4-BE49-F238E27FC236}">
                      <a16:creationId xmlns:a16="http://schemas.microsoft.com/office/drawing/2014/main" id="{46CA0A42-AE2A-48E4-7AB3-9FCE8ABF2C67}"/>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0" name="Freihandform: Form 133">
                  <a:extLst>
                    <a:ext uri="{FF2B5EF4-FFF2-40B4-BE49-F238E27FC236}">
                      <a16:creationId xmlns:a16="http://schemas.microsoft.com/office/drawing/2014/main" id="{301929E3-57AC-2D67-F99E-140FC6481E18}"/>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1" name="Freihandform: Form 134">
                  <a:extLst>
                    <a:ext uri="{FF2B5EF4-FFF2-40B4-BE49-F238E27FC236}">
                      <a16:creationId xmlns:a16="http://schemas.microsoft.com/office/drawing/2014/main" id="{986C526C-50B4-8F22-C948-D23071D86667}"/>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64" name="Gerader Verbinder 127">
              <a:extLst>
                <a:ext uri="{FF2B5EF4-FFF2-40B4-BE49-F238E27FC236}">
                  <a16:creationId xmlns:a16="http://schemas.microsoft.com/office/drawing/2014/main" id="{3FF4EA63-D3EA-FAF5-0F3B-7F4966BA0BBF}"/>
                </a:ext>
              </a:extLst>
            </p:cNvPr>
            <p:cNvCxnSpPr>
              <a:cxnSpLocks/>
            </p:cNvCxnSpPr>
            <p:nvPr/>
          </p:nvCxnSpPr>
          <p:spPr bwMode="gray">
            <a:xfrm>
              <a:off x="8168640" y="5904805"/>
              <a:ext cx="23296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6" name="Rechteck 61">
            <a:extLst>
              <a:ext uri="{FF2B5EF4-FFF2-40B4-BE49-F238E27FC236}">
                <a16:creationId xmlns:a16="http://schemas.microsoft.com/office/drawing/2014/main" id="{9A9E9A1B-3C20-3998-BEF8-B9129AC7D7D1}"/>
              </a:ext>
            </a:extLst>
          </p:cNvPr>
          <p:cNvSpPr/>
          <p:nvPr/>
        </p:nvSpPr>
        <p:spPr bwMode="gray">
          <a:xfrm>
            <a:off x="707842" y="1900723"/>
            <a:ext cx="4889845" cy="146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lang="de-DE" sz="1400" dirty="0">
                <a:solidFill>
                  <a:srgbClr val="153E35"/>
                </a:solidFill>
                <a:latin typeface="Roboto" panose="02000000000000000000" pitchFamily="2" charset="0"/>
                <a:ea typeface="Roboto" panose="02000000000000000000" pitchFamily="2" charset="0"/>
              </a:rPr>
              <a:t>Typ 2 Stecker (links im Bild) wird zum Laden von Wechselstrom (AC) verwendet.</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r>
              <a:rPr lang="de-DE" sz="1400" dirty="0">
                <a:solidFill>
                  <a:srgbClr val="153E35"/>
                </a:solidFill>
                <a:latin typeface="Roboto" panose="02000000000000000000" pitchFamily="2" charset="0"/>
                <a:ea typeface="Roboto" panose="02000000000000000000" pitchFamily="2" charset="0"/>
              </a:rPr>
              <a:t>CCS Stecker (rechts im Bild) wird zum Schnellladen von Gleichstrom (DC) verwendet</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endParaRPr lang="de-DE" sz="1400" dirty="0">
              <a:solidFill>
                <a:srgbClr val="153E35"/>
              </a:solidFill>
              <a:latin typeface="Roboto" panose="02000000000000000000" pitchFamily="2" charset="0"/>
              <a:ea typeface="Roboto" panose="02000000000000000000" pitchFamily="2" charset="0"/>
            </a:endParaRP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endParaRPr kumimoji="0" lang="de-DE" sz="1400" b="0" i="0" u="none" strike="noStrike" kern="1200" cap="none" spc="0" normalizeH="0" baseline="0" noProof="0" dirty="0">
              <a:ln>
                <a:noFill/>
              </a:ln>
              <a:solidFill>
                <a:srgbClr val="153E35"/>
              </a:solidFill>
              <a:effectLst/>
              <a:uLnTx/>
              <a:uFillTx/>
              <a:latin typeface="Roboto" panose="02000000000000000000" pitchFamily="2" charset="0"/>
              <a:ea typeface="Roboto" panose="02000000000000000000" pitchFamily="2" charset="0"/>
              <a:cs typeface="+mn-cs"/>
            </a:endParaRPr>
          </a:p>
        </p:txBody>
      </p:sp>
      <p:grpSp>
        <p:nvGrpSpPr>
          <p:cNvPr id="97" name="!!Gruppieren 53">
            <a:extLst>
              <a:ext uri="{FF2B5EF4-FFF2-40B4-BE49-F238E27FC236}">
                <a16:creationId xmlns:a16="http://schemas.microsoft.com/office/drawing/2014/main" id="{F1FC2340-A581-AA9D-CCC7-CDD90AE8EB8A}"/>
              </a:ext>
            </a:extLst>
          </p:cNvPr>
          <p:cNvGrpSpPr/>
          <p:nvPr/>
        </p:nvGrpSpPr>
        <p:grpSpPr bwMode="gray">
          <a:xfrm rot="16200000">
            <a:off x="3296478" y="-2496173"/>
            <a:ext cx="79109" cy="6672065"/>
            <a:chOff x="11387136" y="-5095130"/>
            <a:chExt cx="79109" cy="6672065"/>
          </a:xfrm>
        </p:grpSpPr>
        <p:grpSp>
          <p:nvGrpSpPr>
            <p:cNvPr id="98" name="Gruppieren 93">
              <a:extLst>
                <a:ext uri="{FF2B5EF4-FFF2-40B4-BE49-F238E27FC236}">
                  <a16:creationId xmlns:a16="http://schemas.microsoft.com/office/drawing/2014/main" id="{346E8FC7-D193-B766-7933-BAC31C471EAF}"/>
                </a:ext>
              </a:extLst>
            </p:cNvPr>
            <p:cNvGrpSpPr/>
            <p:nvPr/>
          </p:nvGrpSpPr>
          <p:grpSpPr bwMode="gray">
            <a:xfrm>
              <a:off x="11387136" y="914401"/>
              <a:ext cx="79109" cy="662534"/>
              <a:chOff x="11425237" y="938759"/>
              <a:chExt cx="76200" cy="638175"/>
            </a:xfrm>
          </p:grpSpPr>
          <p:grpSp>
            <p:nvGrpSpPr>
              <p:cNvPr id="100" name="Gruppieren 95">
                <a:extLst>
                  <a:ext uri="{FF2B5EF4-FFF2-40B4-BE49-F238E27FC236}">
                    <a16:creationId xmlns:a16="http://schemas.microsoft.com/office/drawing/2014/main" id="{2A43867D-1099-3A5C-27B4-B31748C4EF7B}"/>
                  </a:ext>
                </a:extLst>
              </p:cNvPr>
              <p:cNvGrpSpPr/>
              <p:nvPr/>
            </p:nvGrpSpPr>
            <p:grpSpPr bwMode="gray">
              <a:xfrm>
                <a:off x="11425237" y="938759"/>
                <a:ext cx="76200" cy="76200"/>
                <a:chOff x="11425237" y="700634"/>
                <a:chExt cx="76200" cy="76200"/>
              </a:xfrm>
            </p:grpSpPr>
            <p:sp>
              <p:nvSpPr>
                <p:cNvPr id="109" name="Freihandform: Form 104">
                  <a:extLst>
                    <a:ext uri="{FF2B5EF4-FFF2-40B4-BE49-F238E27FC236}">
                      <a16:creationId xmlns:a16="http://schemas.microsoft.com/office/drawing/2014/main" id="{F6D1F127-A719-07C6-15C5-357A90249420}"/>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10" name="Freihandform: Form 105">
                  <a:extLst>
                    <a:ext uri="{FF2B5EF4-FFF2-40B4-BE49-F238E27FC236}">
                      <a16:creationId xmlns:a16="http://schemas.microsoft.com/office/drawing/2014/main" id="{D45C58C4-5F89-7D65-66AF-43D38EEAB052}"/>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01" name="Gruppieren 96">
                <a:extLst>
                  <a:ext uri="{FF2B5EF4-FFF2-40B4-BE49-F238E27FC236}">
                    <a16:creationId xmlns:a16="http://schemas.microsoft.com/office/drawing/2014/main" id="{8E64CE70-872D-7492-E683-BF7880CD3039}"/>
                  </a:ext>
                </a:extLst>
              </p:cNvPr>
              <p:cNvGrpSpPr/>
              <p:nvPr/>
            </p:nvGrpSpPr>
            <p:grpSpPr bwMode="gray">
              <a:xfrm>
                <a:off x="11425237" y="1500734"/>
                <a:ext cx="76200" cy="76200"/>
                <a:chOff x="11425237" y="1500734"/>
                <a:chExt cx="76200" cy="76200"/>
              </a:xfrm>
            </p:grpSpPr>
            <p:sp>
              <p:nvSpPr>
                <p:cNvPr id="107" name="Freihandform: Form 102">
                  <a:extLst>
                    <a:ext uri="{FF2B5EF4-FFF2-40B4-BE49-F238E27FC236}">
                      <a16:creationId xmlns:a16="http://schemas.microsoft.com/office/drawing/2014/main" id="{AE225125-B5FC-602D-42CC-5F49B81A0E64}"/>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8" name="Freihandform: Form 103">
                  <a:extLst>
                    <a:ext uri="{FF2B5EF4-FFF2-40B4-BE49-F238E27FC236}">
                      <a16:creationId xmlns:a16="http://schemas.microsoft.com/office/drawing/2014/main" id="{3C6C6CEC-2BF7-74F5-954D-D4C92D92DE39}"/>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02" name="Gruppieren 97">
                <a:extLst>
                  <a:ext uri="{FF2B5EF4-FFF2-40B4-BE49-F238E27FC236}">
                    <a16:creationId xmlns:a16="http://schemas.microsoft.com/office/drawing/2014/main" id="{A5CFCC59-BAA0-8CEA-D0D5-E196776555C7}"/>
                  </a:ext>
                </a:extLst>
              </p:cNvPr>
              <p:cNvGrpSpPr/>
              <p:nvPr/>
            </p:nvGrpSpPr>
            <p:grpSpPr bwMode="gray">
              <a:xfrm>
                <a:off x="11425237" y="1219746"/>
                <a:ext cx="76200" cy="76200"/>
                <a:chOff x="11425237" y="1234034"/>
                <a:chExt cx="76200" cy="76200"/>
              </a:xfrm>
            </p:grpSpPr>
            <p:sp>
              <p:nvSpPr>
                <p:cNvPr id="103" name="Freihandform: Form 98">
                  <a:extLst>
                    <a:ext uri="{FF2B5EF4-FFF2-40B4-BE49-F238E27FC236}">
                      <a16:creationId xmlns:a16="http://schemas.microsoft.com/office/drawing/2014/main" id="{F3E47C46-ED5C-1524-AEFE-000055CD23D5}"/>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4" name="Freihandform: Form 99">
                  <a:extLst>
                    <a:ext uri="{FF2B5EF4-FFF2-40B4-BE49-F238E27FC236}">
                      <a16:creationId xmlns:a16="http://schemas.microsoft.com/office/drawing/2014/main" id="{60835E92-4060-8A42-5484-B0B6934D71BC}"/>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5" name="Freihandform: Form 100">
                  <a:extLst>
                    <a:ext uri="{FF2B5EF4-FFF2-40B4-BE49-F238E27FC236}">
                      <a16:creationId xmlns:a16="http://schemas.microsoft.com/office/drawing/2014/main" id="{5B8A3134-55AB-CA0C-B1B9-AEAD3604FF74}"/>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6" name="Freihandform: Form 101">
                  <a:extLst>
                    <a:ext uri="{FF2B5EF4-FFF2-40B4-BE49-F238E27FC236}">
                      <a16:creationId xmlns:a16="http://schemas.microsoft.com/office/drawing/2014/main" id="{4012B550-F3E0-88CA-45ED-046D06696B56}"/>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99" name="Gerader Verbinder 94">
              <a:extLst>
                <a:ext uri="{FF2B5EF4-FFF2-40B4-BE49-F238E27FC236}">
                  <a16:creationId xmlns:a16="http://schemas.microsoft.com/office/drawing/2014/main" id="{40159A75-DA0D-1A40-F29B-5A2854E4DE2B}"/>
                </a:ext>
              </a:extLst>
            </p:cNvPr>
            <p:cNvCxnSpPr>
              <a:cxnSpLocks/>
            </p:cNvCxnSpPr>
            <p:nvPr/>
          </p:nvCxnSpPr>
          <p:spPr bwMode="gray">
            <a:xfrm rot="5400000">
              <a:off x="8522649" y="-2185497"/>
              <a:ext cx="581926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1" name="Inhaltsplatzhalter 2">
            <a:extLst>
              <a:ext uri="{FF2B5EF4-FFF2-40B4-BE49-F238E27FC236}">
                <a16:creationId xmlns:a16="http://schemas.microsoft.com/office/drawing/2014/main" id="{CBCAA7C6-7DFA-4E96-09EF-75ED3BF290CD}"/>
              </a:ext>
            </a:extLst>
          </p:cNvPr>
          <p:cNvSpPr txBox="1">
            <a:spLocks/>
          </p:cNvSpPr>
          <p:nvPr/>
        </p:nvSpPr>
        <p:spPr bwMode="gray">
          <a:xfrm>
            <a:off x="642938" y="651290"/>
            <a:ext cx="2826415" cy="369332"/>
          </a:xfrm>
          <a:prstGeom prst="rect">
            <a:avLst/>
          </a:prstGeom>
          <a:solidFill>
            <a:schemeClr val="bg1"/>
          </a:solidFill>
        </p:spPr>
        <p:txBody>
          <a:bodyPr vert="horz" wrap="none" lIns="91440" tIns="0" rIns="9144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400" b="1" i="0" u="none" strike="noStrike" kern="1200" cap="none" spc="0" normalizeH="0" baseline="0" dirty="0">
                <a:ln w="12700">
                  <a:solidFill>
                    <a:srgbClr val="009A44"/>
                  </a:solidFill>
                </a:ln>
                <a:noFill/>
                <a:effectLst/>
                <a:uLnTx/>
                <a:uFillTx/>
                <a:latin typeface="Roboto" pitchFamily="2" charset="0"/>
                <a:ea typeface="Roboto" pitchFamily="2" charset="0"/>
                <a:cs typeface="+mn-cs"/>
              </a:rPr>
              <a:t>Lademöglichkeiten</a:t>
            </a:r>
          </a:p>
        </p:txBody>
      </p:sp>
      <p:sp>
        <p:nvSpPr>
          <p:cNvPr id="112" name="Textfeld 107">
            <a:extLst>
              <a:ext uri="{FF2B5EF4-FFF2-40B4-BE49-F238E27FC236}">
                <a16:creationId xmlns:a16="http://schemas.microsoft.com/office/drawing/2014/main" id="{118F5AA2-9595-DD6B-5E2C-B55F9EFD4F1D}"/>
              </a:ext>
            </a:extLst>
          </p:cNvPr>
          <p:cNvSpPr txBox="1"/>
          <p:nvPr/>
        </p:nvSpPr>
        <p:spPr bwMode="gray">
          <a:xfrm>
            <a:off x="719138" y="1064292"/>
            <a:ext cx="10799762" cy="612000"/>
          </a:xfrm>
          <a:prstGeom prst="rect">
            <a:avLst/>
          </a:prstGeom>
          <a:noFill/>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3200" b="1" dirty="0">
                <a:ln w="6350">
                  <a:noFill/>
                </a:ln>
                <a:solidFill>
                  <a:srgbClr val="009A44"/>
                </a:solidFill>
                <a:latin typeface="Roboto"/>
                <a:ea typeface="Roboto"/>
              </a:rPr>
              <a:t>Steckertypen</a:t>
            </a:r>
            <a:endParaRPr kumimoji="0" lang="de-DE" sz="3200" b="1" i="0" u="none" strike="noStrike" kern="1200" cap="none" spc="0" normalizeH="0" baseline="0" noProof="0" dirty="0">
              <a:ln w="6350">
                <a:noFill/>
              </a:ln>
              <a:solidFill>
                <a:srgbClr val="009A44"/>
              </a:solidFill>
              <a:effectLst/>
              <a:uLnTx/>
              <a:uFillTx/>
              <a:latin typeface="Roboto"/>
              <a:ea typeface="Roboto"/>
              <a:cs typeface="+mn-cs"/>
            </a:endParaRPr>
          </a:p>
        </p:txBody>
      </p:sp>
      <p:pic>
        <p:nvPicPr>
          <p:cNvPr id="5122" name="Picture 2">
            <a:extLst>
              <a:ext uri="{FF2B5EF4-FFF2-40B4-BE49-F238E27FC236}">
                <a16:creationId xmlns:a16="http://schemas.microsoft.com/office/drawing/2014/main" id="{3C50CD56-A0CA-943B-DBE5-61C947B0570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9573"/>
          <a:stretch/>
        </p:blipFill>
        <p:spPr bwMode="auto">
          <a:xfrm>
            <a:off x="6711621" y="455346"/>
            <a:ext cx="5180274" cy="4953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leichstrom-Ladesystem für Plug-in-Hybride von Mercedes-Benz">
            <a:extLst>
              <a:ext uri="{FF2B5EF4-FFF2-40B4-BE49-F238E27FC236}">
                <a16:creationId xmlns:a16="http://schemas.microsoft.com/office/drawing/2014/main" id="{552D676B-2E24-F292-0BA7-A9BA79D4A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3012151"/>
            <a:ext cx="5722347" cy="246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45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61FB7802-FC5C-BFB6-7149-26BA0381FDDD}"/>
              </a:ext>
            </a:extLst>
          </p:cNvPr>
          <p:cNvGrpSpPr/>
          <p:nvPr/>
        </p:nvGrpSpPr>
        <p:grpSpPr>
          <a:xfrm flipH="1">
            <a:off x="9009570" y="5870841"/>
            <a:ext cx="3182430" cy="79109"/>
            <a:chOff x="8168640" y="5870841"/>
            <a:chExt cx="3182430" cy="79109"/>
          </a:xfrm>
        </p:grpSpPr>
        <p:grpSp>
          <p:nvGrpSpPr>
            <p:cNvPr id="63" name="Gruppieren 126">
              <a:extLst>
                <a:ext uri="{FF2B5EF4-FFF2-40B4-BE49-F238E27FC236}">
                  <a16:creationId xmlns:a16="http://schemas.microsoft.com/office/drawing/2014/main" id="{85313A16-F0FD-F21F-66AB-D0E85C73FD34}"/>
                </a:ext>
              </a:extLst>
            </p:cNvPr>
            <p:cNvGrpSpPr/>
            <p:nvPr/>
          </p:nvGrpSpPr>
          <p:grpSpPr bwMode="gray">
            <a:xfrm rot="16200000">
              <a:off x="10980248" y="5579129"/>
              <a:ext cx="79109" cy="662534"/>
              <a:chOff x="11425237" y="938759"/>
              <a:chExt cx="76200" cy="638175"/>
            </a:xfrm>
          </p:grpSpPr>
          <p:grpSp>
            <p:nvGrpSpPr>
              <p:cNvPr id="65" name="Gruppieren 128">
                <a:extLst>
                  <a:ext uri="{FF2B5EF4-FFF2-40B4-BE49-F238E27FC236}">
                    <a16:creationId xmlns:a16="http://schemas.microsoft.com/office/drawing/2014/main" id="{261D2E4B-603E-D177-9E4A-D8FE2F1008F0}"/>
                  </a:ext>
                </a:extLst>
              </p:cNvPr>
              <p:cNvGrpSpPr/>
              <p:nvPr/>
            </p:nvGrpSpPr>
            <p:grpSpPr bwMode="gray">
              <a:xfrm>
                <a:off x="11425237" y="938759"/>
                <a:ext cx="76200" cy="76200"/>
                <a:chOff x="11425237" y="700634"/>
                <a:chExt cx="76200" cy="76200"/>
              </a:xfrm>
            </p:grpSpPr>
            <p:sp>
              <p:nvSpPr>
                <p:cNvPr id="74" name="Freihandform: Form 137">
                  <a:extLst>
                    <a:ext uri="{FF2B5EF4-FFF2-40B4-BE49-F238E27FC236}">
                      <a16:creationId xmlns:a16="http://schemas.microsoft.com/office/drawing/2014/main" id="{A81D8538-A0FF-0F6E-D623-440CB979547D}"/>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5" name="Freihandform: Form 138">
                  <a:extLst>
                    <a:ext uri="{FF2B5EF4-FFF2-40B4-BE49-F238E27FC236}">
                      <a16:creationId xmlns:a16="http://schemas.microsoft.com/office/drawing/2014/main" id="{7E483224-DE7A-E1D2-D89E-B2A9D37B3188}"/>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66" name="Gruppieren 129">
                <a:extLst>
                  <a:ext uri="{FF2B5EF4-FFF2-40B4-BE49-F238E27FC236}">
                    <a16:creationId xmlns:a16="http://schemas.microsoft.com/office/drawing/2014/main" id="{9D3DD6F5-0956-6BA2-233C-5871382580C2}"/>
                  </a:ext>
                </a:extLst>
              </p:cNvPr>
              <p:cNvGrpSpPr/>
              <p:nvPr/>
            </p:nvGrpSpPr>
            <p:grpSpPr bwMode="gray">
              <a:xfrm>
                <a:off x="11425237" y="1500734"/>
                <a:ext cx="76200" cy="76200"/>
                <a:chOff x="11425237" y="1500734"/>
                <a:chExt cx="76200" cy="76200"/>
              </a:xfrm>
            </p:grpSpPr>
            <p:sp>
              <p:nvSpPr>
                <p:cNvPr id="72" name="Freihandform: Form 135">
                  <a:extLst>
                    <a:ext uri="{FF2B5EF4-FFF2-40B4-BE49-F238E27FC236}">
                      <a16:creationId xmlns:a16="http://schemas.microsoft.com/office/drawing/2014/main" id="{442B96F1-43BF-6F0A-58A4-EE3D1941D801}"/>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3" name="Freihandform: Form 136">
                  <a:extLst>
                    <a:ext uri="{FF2B5EF4-FFF2-40B4-BE49-F238E27FC236}">
                      <a16:creationId xmlns:a16="http://schemas.microsoft.com/office/drawing/2014/main" id="{D06418DC-0A73-8A49-AD10-86CEB608360D}"/>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67" name="Gruppieren 130">
                <a:extLst>
                  <a:ext uri="{FF2B5EF4-FFF2-40B4-BE49-F238E27FC236}">
                    <a16:creationId xmlns:a16="http://schemas.microsoft.com/office/drawing/2014/main" id="{77178880-C1EE-1EFF-67F6-30B5FF623D7F}"/>
                  </a:ext>
                </a:extLst>
              </p:cNvPr>
              <p:cNvGrpSpPr/>
              <p:nvPr/>
            </p:nvGrpSpPr>
            <p:grpSpPr bwMode="gray">
              <a:xfrm>
                <a:off x="11425237" y="1219746"/>
                <a:ext cx="76200" cy="76200"/>
                <a:chOff x="11425237" y="1234034"/>
                <a:chExt cx="76200" cy="76200"/>
              </a:xfrm>
            </p:grpSpPr>
            <p:sp>
              <p:nvSpPr>
                <p:cNvPr id="68" name="Freihandform: Form 131">
                  <a:extLst>
                    <a:ext uri="{FF2B5EF4-FFF2-40B4-BE49-F238E27FC236}">
                      <a16:creationId xmlns:a16="http://schemas.microsoft.com/office/drawing/2014/main" id="{26643159-9B73-23B0-05EF-B1641B9068C6}"/>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69" name="Freihandform: Form 132">
                  <a:extLst>
                    <a:ext uri="{FF2B5EF4-FFF2-40B4-BE49-F238E27FC236}">
                      <a16:creationId xmlns:a16="http://schemas.microsoft.com/office/drawing/2014/main" id="{46CA0A42-AE2A-48E4-7AB3-9FCE8ABF2C67}"/>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0" name="Freihandform: Form 133">
                  <a:extLst>
                    <a:ext uri="{FF2B5EF4-FFF2-40B4-BE49-F238E27FC236}">
                      <a16:creationId xmlns:a16="http://schemas.microsoft.com/office/drawing/2014/main" id="{301929E3-57AC-2D67-F99E-140FC6481E18}"/>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71" name="Freihandform: Form 134">
                  <a:extLst>
                    <a:ext uri="{FF2B5EF4-FFF2-40B4-BE49-F238E27FC236}">
                      <a16:creationId xmlns:a16="http://schemas.microsoft.com/office/drawing/2014/main" id="{986C526C-50B4-8F22-C948-D23071D86667}"/>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64" name="Gerader Verbinder 127">
              <a:extLst>
                <a:ext uri="{FF2B5EF4-FFF2-40B4-BE49-F238E27FC236}">
                  <a16:creationId xmlns:a16="http://schemas.microsoft.com/office/drawing/2014/main" id="{3FF4EA63-D3EA-FAF5-0F3B-7F4966BA0BBF}"/>
                </a:ext>
              </a:extLst>
            </p:cNvPr>
            <p:cNvCxnSpPr>
              <a:cxnSpLocks/>
            </p:cNvCxnSpPr>
            <p:nvPr/>
          </p:nvCxnSpPr>
          <p:spPr bwMode="gray">
            <a:xfrm>
              <a:off x="8168640" y="5904805"/>
              <a:ext cx="232963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6" name="Rechteck 61">
            <a:extLst>
              <a:ext uri="{FF2B5EF4-FFF2-40B4-BE49-F238E27FC236}">
                <a16:creationId xmlns:a16="http://schemas.microsoft.com/office/drawing/2014/main" id="{9A9E9A1B-3C20-3998-BEF8-B9129AC7D7D1}"/>
              </a:ext>
            </a:extLst>
          </p:cNvPr>
          <p:cNvSpPr/>
          <p:nvPr/>
        </p:nvSpPr>
        <p:spPr bwMode="gray">
          <a:xfrm>
            <a:off x="707842" y="1900723"/>
            <a:ext cx="4889845" cy="3934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spAutoFit/>
          </a:bodyPr>
          <a:lstStyle/>
          <a:p>
            <a:pPr algn="l"/>
            <a:r>
              <a:rPr lang="de-DE" sz="1400" b="1" i="0" u="none" strike="noStrike" dirty="0">
                <a:solidFill>
                  <a:srgbClr val="374151"/>
                </a:solidFill>
                <a:effectLst/>
                <a:latin typeface="Söhne"/>
              </a:rPr>
              <a:t>UV (Unterverteilung)</a:t>
            </a:r>
            <a:endParaRPr lang="de-DE" sz="1400" b="0" i="0" u="none" strike="noStrike" dirty="0">
              <a:solidFill>
                <a:srgbClr val="374151"/>
              </a:solidFill>
              <a:effectLst/>
              <a:latin typeface="Söhne"/>
            </a:endParaRPr>
          </a:p>
          <a:p>
            <a:pPr algn="just"/>
            <a:r>
              <a:rPr lang="de-DE" sz="1400" b="0" i="0" u="none" strike="noStrike" dirty="0">
                <a:solidFill>
                  <a:srgbClr val="374151"/>
                </a:solidFill>
                <a:effectLst/>
                <a:latin typeface="Söhne"/>
              </a:rPr>
              <a:t>Die Unterverteilung, oft als UV abgekürzt, ist ein Teil des elektrischen Verteilungssystems innerhalb eines Gebäudes oder einer Anlage. Sie nimmt den Strom von der Hauptverteilung (oft als Hauptverteiler bezeichnet) und verteilt ihn weiter an verschiedene Endverbraucher oder kleinere Verteilungspunkte. In Bezug auf Elektrofahrzeuge und Ladestationen kann eine Unterverteilung dazu verwendet werden, den von einer Hauptquelle kommenden Strom auf mehrere Ladepunkte zu verteilen. Durch sorgfältiges Management der Unterverteilung kann sichergestellt werden, dass jeder Ladepunkt ausreichend Strom erhält und das Gesamtsystem nicht überlastet wird.</a:t>
            </a:r>
          </a:p>
          <a:p>
            <a:pPr algn="just"/>
            <a:r>
              <a:rPr lang="de-DE" sz="1400" b="0" i="0" u="none" strike="noStrike" dirty="0">
                <a:solidFill>
                  <a:srgbClr val="374151"/>
                </a:solidFill>
                <a:effectLst/>
                <a:latin typeface="Söhne"/>
              </a:rPr>
              <a:t>Eine solche Struktur ist besonders in größeren Einrichtungen oder Orten mit mehreren Ladestationen wichtig, um eine effiziente Energieverteilung zu gewährleisten und Überlastungen zu vermeiden.</a:t>
            </a: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endParaRPr lang="de-DE" sz="1400" dirty="0">
              <a:solidFill>
                <a:srgbClr val="153E35"/>
              </a:solidFill>
              <a:latin typeface="Roboto" panose="02000000000000000000" pitchFamily="2" charset="0"/>
              <a:ea typeface="Roboto" panose="02000000000000000000" pitchFamily="2" charset="0"/>
            </a:endParaRPr>
          </a:p>
          <a:p>
            <a:pPr marL="285750" marR="0" lvl="0" indent="-285750" algn="l" defTabSz="914400" rtl="0" eaLnBrk="1" fontAlgn="auto" latinLnBrk="0" hangingPunct="1">
              <a:lnSpc>
                <a:spcPts val="1600"/>
              </a:lnSpc>
              <a:spcBef>
                <a:spcPts val="0"/>
              </a:spcBef>
              <a:spcAft>
                <a:spcPts val="600"/>
              </a:spcAft>
              <a:buClr>
                <a:srgbClr val="009A44"/>
              </a:buClr>
              <a:buSzTx/>
              <a:buFont typeface="Roboto" panose="02000000000000000000" pitchFamily="2" charset="0"/>
              <a:buChar char="+"/>
              <a:tabLst/>
              <a:defRPr/>
            </a:pPr>
            <a:endParaRPr kumimoji="0" lang="de-DE" sz="1400" b="0" i="0" u="none" strike="noStrike" kern="1200" cap="none" spc="0" normalizeH="0" baseline="0" noProof="0" dirty="0">
              <a:ln>
                <a:noFill/>
              </a:ln>
              <a:solidFill>
                <a:srgbClr val="153E35"/>
              </a:solidFill>
              <a:effectLst/>
              <a:uLnTx/>
              <a:uFillTx/>
              <a:latin typeface="Roboto" panose="02000000000000000000" pitchFamily="2" charset="0"/>
              <a:ea typeface="Roboto" panose="02000000000000000000" pitchFamily="2" charset="0"/>
              <a:cs typeface="+mn-cs"/>
            </a:endParaRPr>
          </a:p>
        </p:txBody>
      </p:sp>
      <p:grpSp>
        <p:nvGrpSpPr>
          <p:cNvPr id="97" name="!!Gruppieren 53">
            <a:extLst>
              <a:ext uri="{FF2B5EF4-FFF2-40B4-BE49-F238E27FC236}">
                <a16:creationId xmlns:a16="http://schemas.microsoft.com/office/drawing/2014/main" id="{F1FC2340-A581-AA9D-CCC7-CDD90AE8EB8A}"/>
              </a:ext>
            </a:extLst>
          </p:cNvPr>
          <p:cNvGrpSpPr/>
          <p:nvPr/>
        </p:nvGrpSpPr>
        <p:grpSpPr bwMode="gray">
          <a:xfrm rot="16200000">
            <a:off x="3296478" y="-2496173"/>
            <a:ext cx="79109" cy="6672065"/>
            <a:chOff x="11387136" y="-5095130"/>
            <a:chExt cx="79109" cy="6672065"/>
          </a:xfrm>
        </p:grpSpPr>
        <p:grpSp>
          <p:nvGrpSpPr>
            <p:cNvPr id="98" name="Gruppieren 93">
              <a:extLst>
                <a:ext uri="{FF2B5EF4-FFF2-40B4-BE49-F238E27FC236}">
                  <a16:creationId xmlns:a16="http://schemas.microsoft.com/office/drawing/2014/main" id="{346E8FC7-D193-B766-7933-BAC31C471EAF}"/>
                </a:ext>
              </a:extLst>
            </p:cNvPr>
            <p:cNvGrpSpPr/>
            <p:nvPr/>
          </p:nvGrpSpPr>
          <p:grpSpPr bwMode="gray">
            <a:xfrm>
              <a:off x="11387136" y="914401"/>
              <a:ext cx="79109" cy="662534"/>
              <a:chOff x="11425237" y="938759"/>
              <a:chExt cx="76200" cy="638175"/>
            </a:xfrm>
          </p:grpSpPr>
          <p:grpSp>
            <p:nvGrpSpPr>
              <p:cNvPr id="100" name="Gruppieren 95">
                <a:extLst>
                  <a:ext uri="{FF2B5EF4-FFF2-40B4-BE49-F238E27FC236}">
                    <a16:creationId xmlns:a16="http://schemas.microsoft.com/office/drawing/2014/main" id="{2A43867D-1099-3A5C-27B4-B31748C4EF7B}"/>
                  </a:ext>
                </a:extLst>
              </p:cNvPr>
              <p:cNvGrpSpPr/>
              <p:nvPr/>
            </p:nvGrpSpPr>
            <p:grpSpPr bwMode="gray">
              <a:xfrm>
                <a:off x="11425237" y="938759"/>
                <a:ext cx="76200" cy="76200"/>
                <a:chOff x="11425237" y="700634"/>
                <a:chExt cx="76200" cy="76200"/>
              </a:xfrm>
            </p:grpSpPr>
            <p:sp>
              <p:nvSpPr>
                <p:cNvPr id="109" name="Freihandform: Form 104">
                  <a:extLst>
                    <a:ext uri="{FF2B5EF4-FFF2-40B4-BE49-F238E27FC236}">
                      <a16:creationId xmlns:a16="http://schemas.microsoft.com/office/drawing/2014/main" id="{F6D1F127-A719-07C6-15C5-357A90249420}"/>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10" name="Freihandform: Form 105">
                  <a:extLst>
                    <a:ext uri="{FF2B5EF4-FFF2-40B4-BE49-F238E27FC236}">
                      <a16:creationId xmlns:a16="http://schemas.microsoft.com/office/drawing/2014/main" id="{D45C58C4-5F89-7D65-66AF-43D38EEAB052}"/>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01" name="Gruppieren 96">
                <a:extLst>
                  <a:ext uri="{FF2B5EF4-FFF2-40B4-BE49-F238E27FC236}">
                    <a16:creationId xmlns:a16="http://schemas.microsoft.com/office/drawing/2014/main" id="{8E64CE70-872D-7492-E683-BF7880CD3039}"/>
                  </a:ext>
                </a:extLst>
              </p:cNvPr>
              <p:cNvGrpSpPr/>
              <p:nvPr/>
            </p:nvGrpSpPr>
            <p:grpSpPr bwMode="gray">
              <a:xfrm>
                <a:off x="11425237" y="1500734"/>
                <a:ext cx="76200" cy="76200"/>
                <a:chOff x="11425237" y="1500734"/>
                <a:chExt cx="76200" cy="76200"/>
              </a:xfrm>
            </p:grpSpPr>
            <p:sp>
              <p:nvSpPr>
                <p:cNvPr id="107" name="Freihandform: Form 102">
                  <a:extLst>
                    <a:ext uri="{FF2B5EF4-FFF2-40B4-BE49-F238E27FC236}">
                      <a16:creationId xmlns:a16="http://schemas.microsoft.com/office/drawing/2014/main" id="{AE225125-B5FC-602D-42CC-5F49B81A0E64}"/>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8" name="Freihandform: Form 103">
                  <a:extLst>
                    <a:ext uri="{FF2B5EF4-FFF2-40B4-BE49-F238E27FC236}">
                      <a16:creationId xmlns:a16="http://schemas.microsoft.com/office/drawing/2014/main" id="{3C6C6CEC-2BF7-74F5-954D-D4C92D92DE39}"/>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02" name="Gruppieren 97">
                <a:extLst>
                  <a:ext uri="{FF2B5EF4-FFF2-40B4-BE49-F238E27FC236}">
                    <a16:creationId xmlns:a16="http://schemas.microsoft.com/office/drawing/2014/main" id="{A5CFCC59-BAA0-8CEA-D0D5-E196776555C7}"/>
                  </a:ext>
                </a:extLst>
              </p:cNvPr>
              <p:cNvGrpSpPr/>
              <p:nvPr/>
            </p:nvGrpSpPr>
            <p:grpSpPr bwMode="gray">
              <a:xfrm>
                <a:off x="11425237" y="1219746"/>
                <a:ext cx="76200" cy="76200"/>
                <a:chOff x="11425237" y="1234034"/>
                <a:chExt cx="76200" cy="76200"/>
              </a:xfrm>
            </p:grpSpPr>
            <p:sp>
              <p:nvSpPr>
                <p:cNvPr id="103" name="Freihandform: Form 98">
                  <a:extLst>
                    <a:ext uri="{FF2B5EF4-FFF2-40B4-BE49-F238E27FC236}">
                      <a16:creationId xmlns:a16="http://schemas.microsoft.com/office/drawing/2014/main" id="{F3E47C46-ED5C-1524-AEFE-000055CD23D5}"/>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4" name="Freihandform: Form 99">
                  <a:extLst>
                    <a:ext uri="{FF2B5EF4-FFF2-40B4-BE49-F238E27FC236}">
                      <a16:creationId xmlns:a16="http://schemas.microsoft.com/office/drawing/2014/main" id="{60835E92-4060-8A42-5484-B0B6934D71BC}"/>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5" name="Freihandform: Form 100">
                  <a:extLst>
                    <a:ext uri="{FF2B5EF4-FFF2-40B4-BE49-F238E27FC236}">
                      <a16:creationId xmlns:a16="http://schemas.microsoft.com/office/drawing/2014/main" id="{5B8A3134-55AB-CA0C-B1B9-AEAD3604FF74}"/>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06" name="Freihandform: Form 101">
                  <a:extLst>
                    <a:ext uri="{FF2B5EF4-FFF2-40B4-BE49-F238E27FC236}">
                      <a16:creationId xmlns:a16="http://schemas.microsoft.com/office/drawing/2014/main" id="{4012B550-F3E0-88CA-45ED-046D06696B56}"/>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99" name="Gerader Verbinder 94">
              <a:extLst>
                <a:ext uri="{FF2B5EF4-FFF2-40B4-BE49-F238E27FC236}">
                  <a16:creationId xmlns:a16="http://schemas.microsoft.com/office/drawing/2014/main" id="{40159A75-DA0D-1A40-F29B-5A2854E4DE2B}"/>
                </a:ext>
              </a:extLst>
            </p:cNvPr>
            <p:cNvCxnSpPr>
              <a:cxnSpLocks/>
            </p:cNvCxnSpPr>
            <p:nvPr/>
          </p:nvCxnSpPr>
          <p:spPr bwMode="gray">
            <a:xfrm rot="5400000">
              <a:off x="8522649" y="-2185497"/>
              <a:ext cx="581926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1" name="Inhaltsplatzhalter 2">
            <a:extLst>
              <a:ext uri="{FF2B5EF4-FFF2-40B4-BE49-F238E27FC236}">
                <a16:creationId xmlns:a16="http://schemas.microsoft.com/office/drawing/2014/main" id="{CBCAA7C6-7DFA-4E96-09EF-75ED3BF290CD}"/>
              </a:ext>
            </a:extLst>
          </p:cNvPr>
          <p:cNvSpPr txBox="1">
            <a:spLocks/>
          </p:cNvSpPr>
          <p:nvPr/>
        </p:nvSpPr>
        <p:spPr bwMode="gray">
          <a:xfrm>
            <a:off x="642938" y="651290"/>
            <a:ext cx="2826415" cy="369332"/>
          </a:xfrm>
          <a:prstGeom prst="rect">
            <a:avLst/>
          </a:prstGeom>
          <a:solidFill>
            <a:schemeClr val="bg1"/>
          </a:solidFill>
        </p:spPr>
        <p:txBody>
          <a:bodyPr vert="horz" wrap="none" lIns="91440" tIns="0" rIns="9144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400" b="1" i="0" u="none" strike="noStrike" kern="1200" cap="none" spc="0" normalizeH="0" baseline="0" dirty="0">
                <a:ln w="12700">
                  <a:solidFill>
                    <a:srgbClr val="009A44"/>
                  </a:solidFill>
                </a:ln>
                <a:noFill/>
                <a:effectLst/>
                <a:uLnTx/>
                <a:uFillTx/>
                <a:latin typeface="Roboto" pitchFamily="2" charset="0"/>
                <a:ea typeface="Roboto" pitchFamily="2" charset="0"/>
                <a:cs typeface="+mn-cs"/>
              </a:rPr>
              <a:t>Lademöglichkeiten</a:t>
            </a:r>
          </a:p>
        </p:txBody>
      </p:sp>
      <p:sp>
        <p:nvSpPr>
          <p:cNvPr id="112" name="Textfeld 107">
            <a:extLst>
              <a:ext uri="{FF2B5EF4-FFF2-40B4-BE49-F238E27FC236}">
                <a16:creationId xmlns:a16="http://schemas.microsoft.com/office/drawing/2014/main" id="{118F5AA2-9595-DD6B-5E2C-B55F9EFD4F1D}"/>
              </a:ext>
            </a:extLst>
          </p:cNvPr>
          <p:cNvSpPr txBox="1"/>
          <p:nvPr/>
        </p:nvSpPr>
        <p:spPr bwMode="gray">
          <a:xfrm>
            <a:off x="719138" y="1064292"/>
            <a:ext cx="10799762" cy="612000"/>
          </a:xfrm>
          <a:prstGeom prst="rect">
            <a:avLst/>
          </a:prstGeom>
          <a:noFill/>
        </p:spPr>
        <p:txBody>
          <a:bodyPr wrap="square" lIns="0" tIns="0" rIns="0" bIns="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3200" b="1" dirty="0">
                <a:ln w="6350">
                  <a:noFill/>
                </a:ln>
                <a:solidFill>
                  <a:srgbClr val="009A44"/>
                </a:solidFill>
                <a:latin typeface="Roboto"/>
                <a:ea typeface="Roboto"/>
              </a:rPr>
              <a:t>UV - Unterverteilung</a:t>
            </a:r>
            <a:endParaRPr kumimoji="0" lang="de-DE" sz="3200" b="1" i="0" u="none" strike="noStrike" kern="1200" cap="none" spc="0" normalizeH="0" baseline="0" noProof="0" dirty="0">
              <a:ln w="6350">
                <a:noFill/>
              </a:ln>
              <a:solidFill>
                <a:srgbClr val="009A44"/>
              </a:solidFill>
              <a:effectLst/>
              <a:uLnTx/>
              <a:uFillTx/>
              <a:latin typeface="Roboto"/>
              <a:ea typeface="Roboto"/>
              <a:cs typeface="+mn-cs"/>
            </a:endParaRPr>
          </a:p>
        </p:txBody>
      </p:sp>
      <p:pic>
        <p:nvPicPr>
          <p:cNvPr id="4098" name="Picture 2" descr="Steuerungs- und Schaltschrankbau | Elektro Berners">
            <a:extLst>
              <a:ext uri="{FF2B5EF4-FFF2-40B4-BE49-F238E27FC236}">
                <a16:creationId xmlns:a16="http://schemas.microsoft.com/office/drawing/2014/main" id="{2358793C-98CE-8F2B-A93D-6D29E7471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602" y="383879"/>
            <a:ext cx="4703680" cy="516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82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CF07637-8CBD-1191-A4C1-D6ED1ED993A7}"/>
              </a:ext>
            </a:extLst>
          </p:cNvPr>
          <p:cNvSpPr>
            <a:spLocks noGrp="1"/>
          </p:cNvSpPr>
          <p:nvPr>
            <p:ph idx="1"/>
          </p:nvPr>
        </p:nvSpPr>
        <p:spPr/>
        <p:txBody>
          <a:bodyPr/>
          <a:lstStyle/>
          <a:p>
            <a:r>
              <a:rPr lang="de-DE" b="1" dirty="0">
                <a:effectLst/>
              </a:rPr>
              <a:t>KVS (Kabelverteilschrank): </a:t>
            </a:r>
            <a:r>
              <a:rPr lang="de-DE" dirty="0">
                <a:effectLst/>
              </a:rPr>
              <a:t>E</a:t>
            </a:r>
            <a:r>
              <a:rPr lang="de-DE" b="0" i="0" u="none" strike="noStrike" dirty="0">
                <a:solidFill>
                  <a:srgbClr val="374151"/>
                </a:solidFill>
                <a:effectLst/>
                <a:latin typeface="Söhne"/>
              </a:rPr>
              <a:t>in Kabelverteilschrank, oft kurz KVS genannt, ist ein technischer Verteilerschrank, der in der Elektroinstallation eingesetzt wird. Sein Hauptzweck ist die Verteilung von elektrischen Leitungen. In ihm werden Kabel miteinander verbunden, um die elektrische Energie von der Hauptzuleitung zu den verschiedenen Endverbrauchern oder Unterverteilungen weiterzuleiten. Im Kontext der Elektromobilität kann ein KVS dazu verwendet werden, die Energieversorgung zu den verschiedenen Ladestationen oder Ladepunkten sicherzustellen. Der Schutz vor äußeren Einflüssen, insbesondere vor Feuchtigkeit, und die Einhaltung von Sicherheitsstandards sind bei der Installation und Wartung von Kabelverteilschränken besonders wichtig. Ein ordnungsgemäß installierter und gewarteter KVS sorgt für eine sichere und effiziente Verteilung der elektrischen Energie, was in Infrastrukturen mit hohem Energiebedarf, wie z.B. Elektrofahrzeugladestationen, von entscheidender Bedeutung ist.</a:t>
            </a:r>
          </a:p>
          <a:p>
            <a:r>
              <a:rPr lang="de-DE" b="1" i="0" u="none" strike="noStrike" dirty="0">
                <a:effectLst/>
                <a:latin typeface="Söhne"/>
              </a:rPr>
              <a:t>VNB (Verteilnetzbetreiber)</a:t>
            </a:r>
            <a:r>
              <a:rPr lang="de-DE" dirty="0">
                <a:solidFill>
                  <a:srgbClr val="374151"/>
                </a:solidFill>
                <a:latin typeface="Söhne"/>
              </a:rPr>
              <a:t>: </a:t>
            </a:r>
            <a:r>
              <a:rPr lang="de-DE" b="0" i="0" u="none" strike="noStrike" dirty="0">
                <a:solidFill>
                  <a:srgbClr val="374151"/>
                </a:solidFill>
                <a:effectLst/>
                <a:latin typeface="Söhne"/>
              </a:rPr>
              <a:t>Der Verteilnetzbetreiber, häufig abgekürzt als VNB, ist das Unternehmen oder die Organisation, die für den Betrieb, die Wartung und den Ausbau des elektrischen Verteilnetzes in einer bestimmten Region verantwortlich ist. Während Übertragungsnetzbetreiber (ÜNB) sich auf das Hochspannungsnetz und den Ferntransport von Elektrizität über große Entfernungen konzentrieren, kümmern sich VNBs um das regionale Nieder- und Mittelspannungsnetz, welches den Strom direkt zu den Verbrauchern transportiert. Im Kontext der Elektromobilität spielen VNBs eine entscheidende Rolle, da sie sicherstellen müssen, dass das Netz den zusätzlichen Anforderungen von Elektrofahrzeugladestationen standhält. Dies kann den Ausbau und die Verstärkung des Netzes erfordern, um Spitzenlasten zu bewältigen, die durch das gleichzeitige Laden mehrerer Fahrzeuge entstehen könnten. VNBs könnten auch an Initiativen beteiligt sein, um intelligente Ladelösungen und Netzmanagementtechniken zu fördern, um die Netzstabilität zu erhalten.</a:t>
            </a:r>
          </a:p>
          <a:p>
            <a:endParaRPr lang="de-DE" b="0" i="0" u="none" strike="noStrike" dirty="0">
              <a:solidFill>
                <a:srgbClr val="374151"/>
              </a:solidFill>
              <a:effectLst/>
              <a:latin typeface="Söhne"/>
            </a:endParaRPr>
          </a:p>
          <a:p>
            <a:endParaRPr lang="de-DE" dirty="0">
              <a:solidFill>
                <a:srgbClr val="374151"/>
              </a:solidFill>
              <a:latin typeface="Söhne"/>
            </a:endParaRPr>
          </a:p>
          <a:p>
            <a:endParaRPr lang="de-DE" dirty="0">
              <a:effectLst/>
            </a:endParaRPr>
          </a:p>
          <a:p>
            <a:br>
              <a:rPr lang="de-DE" dirty="0">
                <a:effectLst/>
              </a:rPr>
            </a:br>
            <a:endParaRPr lang="de-DE" dirty="0">
              <a:effectLst/>
            </a:endParaRPr>
          </a:p>
          <a:p>
            <a:endParaRPr lang="de-DE" dirty="0"/>
          </a:p>
        </p:txBody>
      </p:sp>
      <p:sp>
        <p:nvSpPr>
          <p:cNvPr id="3" name="Datumsplatzhalter 2">
            <a:extLst>
              <a:ext uri="{FF2B5EF4-FFF2-40B4-BE49-F238E27FC236}">
                <a16:creationId xmlns:a16="http://schemas.microsoft.com/office/drawing/2014/main" id="{D9517CF5-9667-ED2D-42E1-B1D8190F6339}"/>
              </a:ext>
            </a:extLst>
          </p:cNvPr>
          <p:cNvSpPr>
            <a:spLocks noGrp="1"/>
          </p:cNvSpPr>
          <p:nvPr>
            <p:ph type="dt" sz="half" idx="19"/>
          </p:nvPr>
        </p:nvSpPr>
        <p:spPr/>
        <p:txBody>
          <a:bodyPr/>
          <a:lstStyle/>
          <a:p>
            <a:fld id="{384337D3-117E-244D-9AB2-F822DD9C670D}" type="datetime1">
              <a:rPr lang="de-DE" smtClean="0"/>
              <a:t>16.08.23</a:t>
            </a:fld>
            <a:endParaRPr lang="de-DE"/>
          </a:p>
        </p:txBody>
      </p:sp>
      <p:sp>
        <p:nvSpPr>
          <p:cNvPr id="4" name="Fußzeilenplatzhalter 3">
            <a:extLst>
              <a:ext uri="{FF2B5EF4-FFF2-40B4-BE49-F238E27FC236}">
                <a16:creationId xmlns:a16="http://schemas.microsoft.com/office/drawing/2014/main" id="{03BF6D26-231C-B977-AE12-A302EB1DF28F}"/>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84436C79-47EC-0371-480B-42311A2E536B}"/>
              </a:ext>
            </a:extLst>
          </p:cNvPr>
          <p:cNvSpPr>
            <a:spLocks noGrp="1"/>
          </p:cNvSpPr>
          <p:nvPr>
            <p:ph type="sldNum" sz="quarter" idx="21"/>
          </p:nvPr>
        </p:nvSpPr>
        <p:spPr/>
        <p:txBody>
          <a:bodyPr/>
          <a:lstStyle/>
          <a:p>
            <a:fld id="{09EEEAD9-8ADB-43A0-9444-86EA5478F10F}" type="slidenum">
              <a:rPr lang="de-DE" smtClean="0"/>
              <a:pPr/>
              <a:t>7</a:t>
            </a:fld>
            <a:endParaRPr lang="de-DE"/>
          </a:p>
        </p:txBody>
      </p:sp>
      <p:grpSp>
        <p:nvGrpSpPr>
          <p:cNvPr id="7" name="!!Gruppieren 53">
            <a:extLst>
              <a:ext uri="{FF2B5EF4-FFF2-40B4-BE49-F238E27FC236}">
                <a16:creationId xmlns:a16="http://schemas.microsoft.com/office/drawing/2014/main" id="{77FCADAB-D20B-3690-4F91-9B3476AC28A6}"/>
              </a:ext>
            </a:extLst>
          </p:cNvPr>
          <p:cNvGrpSpPr/>
          <p:nvPr/>
        </p:nvGrpSpPr>
        <p:grpSpPr bwMode="gray">
          <a:xfrm rot="16200000">
            <a:off x="3296478" y="-2496173"/>
            <a:ext cx="79109" cy="6672065"/>
            <a:chOff x="11387136" y="-5095130"/>
            <a:chExt cx="79109" cy="6672065"/>
          </a:xfrm>
        </p:grpSpPr>
        <p:grpSp>
          <p:nvGrpSpPr>
            <p:cNvPr id="8" name="Gruppieren 93">
              <a:extLst>
                <a:ext uri="{FF2B5EF4-FFF2-40B4-BE49-F238E27FC236}">
                  <a16:creationId xmlns:a16="http://schemas.microsoft.com/office/drawing/2014/main" id="{6BFDE5F5-8ABC-5456-77C4-D877EF617EA3}"/>
                </a:ext>
              </a:extLst>
            </p:cNvPr>
            <p:cNvGrpSpPr/>
            <p:nvPr/>
          </p:nvGrpSpPr>
          <p:grpSpPr bwMode="gray">
            <a:xfrm>
              <a:off x="11387136" y="914401"/>
              <a:ext cx="79109" cy="662534"/>
              <a:chOff x="11425237" y="938759"/>
              <a:chExt cx="76200" cy="638175"/>
            </a:xfrm>
          </p:grpSpPr>
          <p:grpSp>
            <p:nvGrpSpPr>
              <p:cNvPr id="10" name="Gruppieren 95">
                <a:extLst>
                  <a:ext uri="{FF2B5EF4-FFF2-40B4-BE49-F238E27FC236}">
                    <a16:creationId xmlns:a16="http://schemas.microsoft.com/office/drawing/2014/main" id="{9C613CB9-FECA-98A0-8C65-4AA835FCC7D4}"/>
                  </a:ext>
                </a:extLst>
              </p:cNvPr>
              <p:cNvGrpSpPr/>
              <p:nvPr/>
            </p:nvGrpSpPr>
            <p:grpSpPr bwMode="gray">
              <a:xfrm>
                <a:off x="11425237" y="938759"/>
                <a:ext cx="76200" cy="76200"/>
                <a:chOff x="11425237" y="700634"/>
                <a:chExt cx="76200" cy="76200"/>
              </a:xfrm>
            </p:grpSpPr>
            <p:sp>
              <p:nvSpPr>
                <p:cNvPr id="19" name="Freihandform: Form 104">
                  <a:extLst>
                    <a:ext uri="{FF2B5EF4-FFF2-40B4-BE49-F238E27FC236}">
                      <a16:creationId xmlns:a16="http://schemas.microsoft.com/office/drawing/2014/main" id="{42BDEBCB-D6E0-0BDC-1708-06FBD3EC592B}"/>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20" name="Freihandform: Form 105">
                  <a:extLst>
                    <a:ext uri="{FF2B5EF4-FFF2-40B4-BE49-F238E27FC236}">
                      <a16:creationId xmlns:a16="http://schemas.microsoft.com/office/drawing/2014/main" id="{33FAE6E2-F468-DDA2-A017-52CBD0C7BF4C}"/>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1" name="Gruppieren 96">
                <a:extLst>
                  <a:ext uri="{FF2B5EF4-FFF2-40B4-BE49-F238E27FC236}">
                    <a16:creationId xmlns:a16="http://schemas.microsoft.com/office/drawing/2014/main" id="{C31985F0-1C12-2B70-F363-BE7CD482FD75}"/>
                  </a:ext>
                </a:extLst>
              </p:cNvPr>
              <p:cNvGrpSpPr/>
              <p:nvPr/>
            </p:nvGrpSpPr>
            <p:grpSpPr bwMode="gray">
              <a:xfrm>
                <a:off x="11425237" y="1500734"/>
                <a:ext cx="76200" cy="76200"/>
                <a:chOff x="11425237" y="1500734"/>
                <a:chExt cx="76200" cy="76200"/>
              </a:xfrm>
            </p:grpSpPr>
            <p:sp>
              <p:nvSpPr>
                <p:cNvPr id="17" name="Freihandform: Form 102">
                  <a:extLst>
                    <a:ext uri="{FF2B5EF4-FFF2-40B4-BE49-F238E27FC236}">
                      <a16:creationId xmlns:a16="http://schemas.microsoft.com/office/drawing/2014/main" id="{F6B35A32-4613-4D35-34DB-DBE2A60CA201}"/>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8" name="Freihandform: Form 103">
                  <a:extLst>
                    <a:ext uri="{FF2B5EF4-FFF2-40B4-BE49-F238E27FC236}">
                      <a16:creationId xmlns:a16="http://schemas.microsoft.com/office/drawing/2014/main" id="{5D2E4DF9-C72A-3B66-A5B0-573064A7D7FF}"/>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2" name="Gruppieren 97">
                <a:extLst>
                  <a:ext uri="{FF2B5EF4-FFF2-40B4-BE49-F238E27FC236}">
                    <a16:creationId xmlns:a16="http://schemas.microsoft.com/office/drawing/2014/main" id="{941B517E-6289-FB2A-4334-8CFBD65E46ED}"/>
                  </a:ext>
                </a:extLst>
              </p:cNvPr>
              <p:cNvGrpSpPr/>
              <p:nvPr/>
            </p:nvGrpSpPr>
            <p:grpSpPr bwMode="gray">
              <a:xfrm>
                <a:off x="11425237" y="1219746"/>
                <a:ext cx="76200" cy="76200"/>
                <a:chOff x="11425237" y="1234034"/>
                <a:chExt cx="76200" cy="76200"/>
              </a:xfrm>
            </p:grpSpPr>
            <p:sp>
              <p:nvSpPr>
                <p:cNvPr id="13" name="Freihandform: Form 98">
                  <a:extLst>
                    <a:ext uri="{FF2B5EF4-FFF2-40B4-BE49-F238E27FC236}">
                      <a16:creationId xmlns:a16="http://schemas.microsoft.com/office/drawing/2014/main" id="{6D151CE0-3ED7-52C2-85DA-61C400013128}"/>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4" name="Freihandform: Form 99">
                  <a:extLst>
                    <a:ext uri="{FF2B5EF4-FFF2-40B4-BE49-F238E27FC236}">
                      <a16:creationId xmlns:a16="http://schemas.microsoft.com/office/drawing/2014/main" id="{E347E1D2-002A-D7B1-9328-7B35F7623BCF}"/>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5" name="Freihandform: Form 100">
                  <a:extLst>
                    <a:ext uri="{FF2B5EF4-FFF2-40B4-BE49-F238E27FC236}">
                      <a16:creationId xmlns:a16="http://schemas.microsoft.com/office/drawing/2014/main" id="{9D595DC2-DA0A-1C5A-FE31-1A36C33CE81C}"/>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6" name="Freihandform: Form 101">
                  <a:extLst>
                    <a:ext uri="{FF2B5EF4-FFF2-40B4-BE49-F238E27FC236}">
                      <a16:creationId xmlns:a16="http://schemas.microsoft.com/office/drawing/2014/main" id="{39004CC5-F2E3-8335-D583-A9932B806C20}"/>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9" name="Gerader Verbinder 94">
              <a:extLst>
                <a:ext uri="{FF2B5EF4-FFF2-40B4-BE49-F238E27FC236}">
                  <a16:creationId xmlns:a16="http://schemas.microsoft.com/office/drawing/2014/main" id="{A1E6BD1F-BE4E-7C19-0520-428A8F36D398}"/>
                </a:ext>
              </a:extLst>
            </p:cNvPr>
            <p:cNvCxnSpPr>
              <a:cxnSpLocks/>
            </p:cNvCxnSpPr>
            <p:nvPr/>
          </p:nvCxnSpPr>
          <p:spPr bwMode="gray">
            <a:xfrm rot="5400000">
              <a:off x="8522649" y="-2185497"/>
              <a:ext cx="581926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 name="Inhaltsplatzhalter 2">
            <a:extLst>
              <a:ext uri="{FF2B5EF4-FFF2-40B4-BE49-F238E27FC236}">
                <a16:creationId xmlns:a16="http://schemas.microsoft.com/office/drawing/2014/main" id="{FDAE2A66-3D78-0BBE-87CD-DB45F987F2FD}"/>
              </a:ext>
            </a:extLst>
          </p:cNvPr>
          <p:cNvSpPr txBox="1">
            <a:spLocks/>
          </p:cNvSpPr>
          <p:nvPr/>
        </p:nvSpPr>
        <p:spPr bwMode="gray">
          <a:xfrm>
            <a:off x="642938" y="651290"/>
            <a:ext cx="2451312" cy="369332"/>
          </a:xfrm>
          <a:prstGeom prst="rect">
            <a:avLst/>
          </a:prstGeom>
          <a:solidFill>
            <a:schemeClr val="bg1"/>
          </a:solidFill>
        </p:spPr>
        <p:txBody>
          <a:bodyPr vert="horz" wrap="none" lIns="91440" tIns="0" rIns="9144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400" b="1" i="0" u="none" strike="noStrike" kern="1200" cap="none" spc="0" normalizeH="0" baseline="0" dirty="0">
                <a:ln w="12700">
                  <a:solidFill>
                    <a:srgbClr val="009A44"/>
                  </a:solidFill>
                </a:ln>
                <a:noFill/>
                <a:effectLst/>
                <a:uLnTx/>
                <a:uFillTx/>
                <a:latin typeface="Roboto" pitchFamily="2" charset="0"/>
                <a:ea typeface="Roboto" pitchFamily="2" charset="0"/>
                <a:cs typeface="+mn-cs"/>
              </a:rPr>
              <a:t>Weitere Begriffe</a:t>
            </a:r>
          </a:p>
        </p:txBody>
      </p:sp>
    </p:spTree>
    <p:extLst>
      <p:ext uri="{BB962C8B-B14F-4D97-AF65-F5344CB8AC3E}">
        <p14:creationId xmlns:p14="http://schemas.microsoft.com/office/powerpoint/2010/main" val="240134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CF07637-8CBD-1191-A4C1-D6ED1ED993A7}"/>
              </a:ext>
            </a:extLst>
          </p:cNvPr>
          <p:cNvSpPr>
            <a:spLocks noGrp="1"/>
          </p:cNvSpPr>
          <p:nvPr>
            <p:ph idx="1"/>
          </p:nvPr>
        </p:nvSpPr>
        <p:spPr/>
        <p:txBody>
          <a:bodyPr/>
          <a:lstStyle/>
          <a:p>
            <a:pPr algn="l"/>
            <a:r>
              <a:rPr lang="de-DE" b="1" i="0" u="none" strike="noStrike" dirty="0">
                <a:effectLst/>
                <a:latin typeface="Söhne"/>
              </a:rPr>
              <a:t>IBN (Inbetriebnahme): </a:t>
            </a:r>
            <a:r>
              <a:rPr lang="de-DE" b="0" i="0" u="none" strike="noStrike" dirty="0">
                <a:solidFill>
                  <a:srgbClr val="374151"/>
                </a:solidFill>
                <a:effectLst/>
                <a:latin typeface="Söhne"/>
              </a:rPr>
              <a:t>Die Inbetriebnahme, oft mit dem Akronym IBN abgekürzt, bezeichnet den Prozess, bei dem neue oder überarbeitete Anlagen, Systeme oder Komponenten erstmalig oder nach einer signifikanten Änderung in Betrieb genommen werden. Dies kann Tests, Überprüfungen und andere Validierungsverfahren beinhalten, um sicherzustellen, dass die Einheit oder das System ordnungsgemäß und sicher funktioniert. Im Kontext von Elektrofahrzeugladestationen bezieht sich die Inbetriebnahme auf den Vorgang, bei dem eine neue Ladestation nach ihrer Installation getestet und aktiviert wird. Dieser Prozess stellt sicher, dass die Station korrekt mit dem Netzwerk verbunden ist, alle Sicherheitsprotokolle einhält und effizient lädt. Es können auch Konfigurationen, Kalibrierungen oder Anpassungen an der Software oder Hardware vorgenommen werden, um die optimale Leistung und Zuverlässigkeit der Ladestation zu gewährleisten.</a:t>
            </a:r>
          </a:p>
          <a:p>
            <a:pPr algn="l"/>
            <a:r>
              <a:rPr lang="de-DE" b="1" i="0" u="none" strike="noStrike" dirty="0">
                <a:effectLst/>
                <a:latin typeface="Söhne"/>
              </a:rPr>
              <a:t>LP (Ladepunkt):</a:t>
            </a:r>
            <a:r>
              <a:rPr lang="de-DE" b="0" i="0" u="none" strike="noStrike" dirty="0">
                <a:solidFill>
                  <a:srgbClr val="374151"/>
                </a:solidFill>
                <a:effectLst/>
                <a:latin typeface="Söhne"/>
              </a:rPr>
              <a:t>Ein Ladepunkt bezeichnet eine einzelne Einheit oder Schnittstelle, an der ein Elektrofahrzeug geladen werden kann. Jeder Ladepunkt ist mit einer spezifischen Ladeleistung, oft in kW angegeben, ausgestattet und kann unterschiedliche Steckerstandards und </a:t>
            </a:r>
            <a:r>
              <a:rPr lang="de-DE" b="0" i="0" u="none" strike="noStrike" dirty="0" err="1">
                <a:solidFill>
                  <a:srgbClr val="374151"/>
                </a:solidFill>
                <a:effectLst/>
                <a:latin typeface="Söhne"/>
              </a:rPr>
              <a:t>Lademodi</a:t>
            </a:r>
            <a:r>
              <a:rPr lang="de-DE" b="0" i="0" u="none" strike="noStrike" dirty="0">
                <a:solidFill>
                  <a:srgbClr val="374151"/>
                </a:solidFill>
                <a:effectLst/>
                <a:latin typeface="Söhne"/>
              </a:rPr>
              <a:t> unterstützen.</a:t>
            </a:r>
          </a:p>
          <a:p>
            <a:pPr algn="l"/>
            <a:r>
              <a:rPr lang="de-DE" b="0" i="0" u="none" strike="noStrike" dirty="0">
                <a:solidFill>
                  <a:srgbClr val="374151"/>
                </a:solidFill>
                <a:effectLst/>
                <a:latin typeface="Söhne"/>
              </a:rPr>
              <a:t>Beispiel: Ein öffentlicher Parkplatz mit einer Ladestation, die zwei separate Anschlüsse oder Stecker für zwei verschiedene Fahrzeuge bietet, hätte demnach zwei Ladepunkte.</a:t>
            </a:r>
          </a:p>
          <a:p>
            <a:pPr algn="l"/>
            <a:r>
              <a:rPr lang="de-DE" b="0" i="0" u="none" strike="noStrike" dirty="0">
                <a:solidFill>
                  <a:srgbClr val="374151"/>
                </a:solidFill>
                <a:effectLst/>
                <a:latin typeface="Söhne"/>
              </a:rPr>
              <a:t>LPs können auch in Bezug auf ihre Ladekapazität unterschieden werden: Normalladepunkte und Schnellladepunkte. Während Normalladepunkte in der Regel Ladeleistungen im Bereich von 3,7 kW bis 22 kW bieten, können Schnellladepunkte Ladeleistungen von 50 kW oder mehr bereitstellen.</a:t>
            </a:r>
          </a:p>
          <a:p>
            <a:endParaRPr lang="de-DE" b="0" i="0" u="none" strike="noStrike" dirty="0">
              <a:solidFill>
                <a:srgbClr val="374151"/>
              </a:solidFill>
              <a:effectLst/>
              <a:latin typeface="Söhne"/>
            </a:endParaRPr>
          </a:p>
          <a:p>
            <a:endParaRPr lang="de-DE" dirty="0">
              <a:solidFill>
                <a:srgbClr val="374151"/>
              </a:solidFill>
              <a:latin typeface="Söhne"/>
            </a:endParaRPr>
          </a:p>
          <a:p>
            <a:endParaRPr lang="de-DE" dirty="0">
              <a:effectLst/>
            </a:endParaRPr>
          </a:p>
          <a:p>
            <a:br>
              <a:rPr lang="de-DE" dirty="0">
                <a:effectLst/>
              </a:rPr>
            </a:br>
            <a:endParaRPr lang="de-DE" dirty="0">
              <a:effectLst/>
            </a:endParaRPr>
          </a:p>
          <a:p>
            <a:endParaRPr lang="de-DE" dirty="0"/>
          </a:p>
        </p:txBody>
      </p:sp>
      <p:sp>
        <p:nvSpPr>
          <p:cNvPr id="3" name="Datumsplatzhalter 2">
            <a:extLst>
              <a:ext uri="{FF2B5EF4-FFF2-40B4-BE49-F238E27FC236}">
                <a16:creationId xmlns:a16="http://schemas.microsoft.com/office/drawing/2014/main" id="{D9517CF5-9667-ED2D-42E1-B1D8190F6339}"/>
              </a:ext>
            </a:extLst>
          </p:cNvPr>
          <p:cNvSpPr>
            <a:spLocks noGrp="1"/>
          </p:cNvSpPr>
          <p:nvPr>
            <p:ph type="dt" sz="half" idx="19"/>
          </p:nvPr>
        </p:nvSpPr>
        <p:spPr/>
        <p:txBody>
          <a:bodyPr/>
          <a:lstStyle/>
          <a:p>
            <a:fld id="{384337D3-117E-244D-9AB2-F822DD9C670D}" type="datetime1">
              <a:rPr lang="de-DE" smtClean="0"/>
              <a:t>16.08.23</a:t>
            </a:fld>
            <a:endParaRPr lang="de-DE"/>
          </a:p>
        </p:txBody>
      </p:sp>
      <p:sp>
        <p:nvSpPr>
          <p:cNvPr id="4" name="Fußzeilenplatzhalter 3">
            <a:extLst>
              <a:ext uri="{FF2B5EF4-FFF2-40B4-BE49-F238E27FC236}">
                <a16:creationId xmlns:a16="http://schemas.microsoft.com/office/drawing/2014/main" id="{03BF6D26-231C-B977-AE12-A302EB1DF28F}"/>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84436C79-47EC-0371-480B-42311A2E536B}"/>
              </a:ext>
            </a:extLst>
          </p:cNvPr>
          <p:cNvSpPr>
            <a:spLocks noGrp="1"/>
          </p:cNvSpPr>
          <p:nvPr>
            <p:ph type="sldNum" sz="quarter" idx="21"/>
          </p:nvPr>
        </p:nvSpPr>
        <p:spPr/>
        <p:txBody>
          <a:bodyPr/>
          <a:lstStyle/>
          <a:p>
            <a:fld id="{09EEEAD9-8ADB-43A0-9444-86EA5478F10F}" type="slidenum">
              <a:rPr lang="de-DE" smtClean="0"/>
              <a:pPr/>
              <a:t>8</a:t>
            </a:fld>
            <a:endParaRPr lang="de-DE"/>
          </a:p>
        </p:txBody>
      </p:sp>
      <p:grpSp>
        <p:nvGrpSpPr>
          <p:cNvPr id="7" name="!!Gruppieren 53">
            <a:extLst>
              <a:ext uri="{FF2B5EF4-FFF2-40B4-BE49-F238E27FC236}">
                <a16:creationId xmlns:a16="http://schemas.microsoft.com/office/drawing/2014/main" id="{77FCADAB-D20B-3690-4F91-9B3476AC28A6}"/>
              </a:ext>
            </a:extLst>
          </p:cNvPr>
          <p:cNvGrpSpPr/>
          <p:nvPr/>
        </p:nvGrpSpPr>
        <p:grpSpPr bwMode="gray">
          <a:xfrm rot="16200000">
            <a:off x="3296478" y="-2496173"/>
            <a:ext cx="79109" cy="6672065"/>
            <a:chOff x="11387136" y="-5095130"/>
            <a:chExt cx="79109" cy="6672065"/>
          </a:xfrm>
        </p:grpSpPr>
        <p:grpSp>
          <p:nvGrpSpPr>
            <p:cNvPr id="8" name="Gruppieren 93">
              <a:extLst>
                <a:ext uri="{FF2B5EF4-FFF2-40B4-BE49-F238E27FC236}">
                  <a16:creationId xmlns:a16="http://schemas.microsoft.com/office/drawing/2014/main" id="{6BFDE5F5-8ABC-5456-77C4-D877EF617EA3}"/>
                </a:ext>
              </a:extLst>
            </p:cNvPr>
            <p:cNvGrpSpPr/>
            <p:nvPr/>
          </p:nvGrpSpPr>
          <p:grpSpPr bwMode="gray">
            <a:xfrm>
              <a:off x="11387136" y="914401"/>
              <a:ext cx="79109" cy="662534"/>
              <a:chOff x="11425237" y="938759"/>
              <a:chExt cx="76200" cy="638175"/>
            </a:xfrm>
          </p:grpSpPr>
          <p:grpSp>
            <p:nvGrpSpPr>
              <p:cNvPr id="10" name="Gruppieren 95">
                <a:extLst>
                  <a:ext uri="{FF2B5EF4-FFF2-40B4-BE49-F238E27FC236}">
                    <a16:creationId xmlns:a16="http://schemas.microsoft.com/office/drawing/2014/main" id="{9C613CB9-FECA-98A0-8C65-4AA835FCC7D4}"/>
                  </a:ext>
                </a:extLst>
              </p:cNvPr>
              <p:cNvGrpSpPr/>
              <p:nvPr/>
            </p:nvGrpSpPr>
            <p:grpSpPr bwMode="gray">
              <a:xfrm>
                <a:off x="11425237" y="938759"/>
                <a:ext cx="76200" cy="76200"/>
                <a:chOff x="11425237" y="700634"/>
                <a:chExt cx="76200" cy="76200"/>
              </a:xfrm>
            </p:grpSpPr>
            <p:sp>
              <p:nvSpPr>
                <p:cNvPr id="19" name="Freihandform: Form 104">
                  <a:extLst>
                    <a:ext uri="{FF2B5EF4-FFF2-40B4-BE49-F238E27FC236}">
                      <a16:creationId xmlns:a16="http://schemas.microsoft.com/office/drawing/2014/main" id="{42BDEBCB-D6E0-0BDC-1708-06FBD3EC592B}"/>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20" name="Freihandform: Form 105">
                  <a:extLst>
                    <a:ext uri="{FF2B5EF4-FFF2-40B4-BE49-F238E27FC236}">
                      <a16:creationId xmlns:a16="http://schemas.microsoft.com/office/drawing/2014/main" id="{33FAE6E2-F468-DDA2-A017-52CBD0C7BF4C}"/>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1" name="Gruppieren 96">
                <a:extLst>
                  <a:ext uri="{FF2B5EF4-FFF2-40B4-BE49-F238E27FC236}">
                    <a16:creationId xmlns:a16="http://schemas.microsoft.com/office/drawing/2014/main" id="{C31985F0-1C12-2B70-F363-BE7CD482FD75}"/>
                  </a:ext>
                </a:extLst>
              </p:cNvPr>
              <p:cNvGrpSpPr/>
              <p:nvPr/>
            </p:nvGrpSpPr>
            <p:grpSpPr bwMode="gray">
              <a:xfrm>
                <a:off x="11425237" y="1500734"/>
                <a:ext cx="76200" cy="76200"/>
                <a:chOff x="11425237" y="1500734"/>
                <a:chExt cx="76200" cy="76200"/>
              </a:xfrm>
            </p:grpSpPr>
            <p:sp>
              <p:nvSpPr>
                <p:cNvPr id="17" name="Freihandform: Form 102">
                  <a:extLst>
                    <a:ext uri="{FF2B5EF4-FFF2-40B4-BE49-F238E27FC236}">
                      <a16:creationId xmlns:a16="http://schemas.microsoft.com/office/drawing/2014/main" id="{F6B35A32-4613-4D35-34DB-DBE2A60CA201}"/>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8" name="Freihandform: Form 103">
                  <a:extLst>
                    <a:ext uri="{FF2B5EF4-FFF2-40B4-BE49-F238E27FC236}">
                      <a16:creationId xmlns:a16="http://schemas.microsoft.com/office/drawing/2014/main" id="{5D2E4DF9-C72A-3B66-A5B0-573064A7D7FF}"/>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2" name="Gruppieren 97">
                <a:extLst>
                  <a:ext uri="{FF2B5EF4-FFF2-40B4-BE49-F238E27FC236}">
                    <a16:creationId xmlns:a16="http://schemas.microsoft.com/office/drawing/2014/main" id="{941B517E-6289-FB2A-4334-8CFBD65E46ED}"/>
                  </a:ext>
                </a:extLst>
              </p:cNvPr>
              <p:cNvGrpSpPr/>
              <p:nvPr/>
            </p:nvGrpSpPr>
            <p:grpSpPr bwMode="gray">
              <a:xfrm>
                <a:off x="11425237" y="1219746"/>
                <a:ext cx="76200" cy="76200"/>
                <a:chOff x="11425237" y="1234034"/>
                <a:chExt cx="76200" cy="76200"/>
              </a:xfrm>
            </p:grpSpPr>
            <p:sp>
              <p:nvSpPr>
                <p:cNvPr id="13" name="Freihandform: Form 98">
                  <a:extLst>
                    <a:ext uri="{FF2B5EF4-FFF2-40B4-BE49-F238E27FC236}">
                      <a16:creationId xmlns:a16="http://schemas.microsoft.com/office/drawing/2014/main" id="{6D151CE0-3ED7-52C2-85DA-61C400013128}"/>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4" name="Freihandform: Form 99">
                  <a:extLst>
                    <a:ext uri="{FF2B5EF4-FFF2-40B4-BE49-F238E27FC236}">
                      <a16:creationId xmlns:a16="http://schemas.microsoft.com/office/drawing/2014/main" id="{E347E1D2-002A-D7B1-9328-7B35F7623BCF}"/>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5" name="Freihandform: Form 100">
                  <a:extLst>
                    <a:ext uri="{FF2B5EF4-FFF2-40B4-BE49-F238E27FC236}">
                      <a16:creationId xmlns:a16="http://schemas.microsoft.com/office/drawing/2014/main" id="{9D595DC2-DA0A-1C5A-FE31-1A36C33CE81C}"/>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6" name="Freihandform: Form 101">
                  <a:extLst>
                    <a:ext uri="{FF2B5EF4-FFF2-40B4-BE49-F238E27FC236}">
                      <a16:creationId xmlns:a16="http://schemas.microsoft.com/office/drawing/2014/main" id="{39004CC5-F2E3-8335-D583-A9932B806C20}"/>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9" name="Gerader Verbinder 94">
              <a:extLst>
                <a:ext uri="{FF2B5EF4-FFF2-40B4-BE49-F238E27FC236}">
                  <a16:creationId xmlns:a16="http://schemas.microsoft.com/office/drawing/2014/main" id="{A1E6BD1F-BE4E-7C19-0520-428A8F36D398}"/>
                </a:ext>
              </a:extLst>
            </p:cNvPr>
            <p:cNvCxnSpPr>
              <a:cxnSpLocks/>
            </p:cNvCxnSpPr>
            <p:nvPr/>
          </p:nvCxnSpPr>
          <p:spPr bwMode="gray">
            <a:xfrm rot="5400000">
              <a:off x="8522649" y="-2185497"/>
              <a:ext cx="581926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 name="Inhaltsplatzhalter 2">
            <a:extLst>
              <a:ext uri="{FF2B5EF4-FFF2-40B4-BE49-F238E27FC236}">
                <a16:creationId xmlns:a16="http://schemas.microsoft.com/office/drawing/2014/main" id="{FDAE2A66-3D78-0BBE-87CD-DB45F987F2FD}"/>
              </a:ext>
            </a:extLst>
          </p:cNvPr>
          <p:cNvSpPr txBox="1">
            <a:spLocks/>
          </p:cNvSpPr>
          <p:nvPr/>
        </p:nvSpPr>
        <p:spPr bwMode="gray">
          <a:xfrm>
            <a:off x="642938" y="651290"/>
            <a:ext cx="2451312" cy="369332"/>
          </a:xfrm>
          <a:prstGeom prst="rect">
            <a:avLst/>
          </a:prstGeom>
          <a:solidFill>
            <a:schemeClr val="bg1"/>
          </a:solidFill>
        </p:spPr>
        <p:txBody>
          <a:bodyPr vert="horz" wrap="none" lIns="91440" tIns="0" rIns="9144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400" b="1" i="0" u="none" strike="noStrike" kern="1200" cap="none" spc="0" normalizeH="0" baseline="0" dirty="0">
                <a:ln w="12700">
                  <a:solidFill>
                    <a:srgbClr val="009A44"/>
                  </a:solidFill>
                </a:ln>
                <a:noFill/>
                <a:effectLst/>
                <a:uLnTx/>
                <a:uFillTx/>
                <a:latin typeface="Roboto" pitchFamily="2" charset="0"/>
                <a:ea typeface="Roboto" pitchFamily="2" charset="0"/>
                <a:cs typeface="+mn-cs"/>
              </a:rPr>
              <a:t>Weitere Begriffe</a:t>
            </a:r>
          </a:p>
        </p:txBody>
      </p:sp>
    </p:spTree>
    <p:extLst>
      <p:ext uri="{BB962C8B-B14F-4D97-AF65-F5344CB8AC3E}">
        <p14:creationId xmlns:p14="http://schemas.microsoft.com/office/powerpoint/2010/main" val="404303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CF07637-8CBD-1191-A4C1-D6ED1ED993A7}"/>
              </a:ext>
            </a:extLst>
          </p:cNvPr>
          <p:cNvSpPr>
            <a:spLocks noGrp="1"/>
          </p:cNvSpPr>
          <p:nvPr>
            <p:ph idx="1"/>
          </p:nvPr>
        </p:nvSpPr>
        <p:spPr/>
        <p:txBody>
          <a:bodyPr/>
          <a:lstStyle/>
          <a:p>
            <a:pPr algn="l"/>
            <a:r>
              <a:rPr lang="de-DE" b="1" dirty="0">
                <a:effectLst/>
              </a:rPr>
              <a:t>HA (Hausanschluss): </a:t>
            </a:r>
            <a:r>
              <a:rPr lang="de-DE" b="0" i="0" u="none" strike="noStrike" dirty="0">
                <a:solidFill>
                  <a:srgbClr val="374151"/>
                </a:solidFill>
                <a:effectLst/>
                <a:latin typeface="Söhne"/>
              </a:rPr>
              <a:t>Der Hausanschluss bezeichnet den Übergabepunkt, an dem das öffentliche Versorgungsnetz (z. B. Strom, Wasser, Gas, Telekommunikation) an die interne Installation eines Gebäudes angeschlossen wird. Im Kontext von Elektrofahrzeugen und Ladestationen ist der elektrische Hausanschluss besonders relevant. Beim elektrischen Hausanschluss werden in der Regel ein oder mehrere Kabel vom öffentlichen Netz in das Gebäude geführt. An diesem Punkt wird ein Hausanschlusskasten oder eine ähnliche Einrichtung installiert, um die Verbindung sicher und geordnet zu gestalten. Dieser Anschluss stellt sicher, dass das Gebäude mit dem benötigten Strom versorgt wird. Bei der Installation von Ladestationen für Elektrofahrzeuge im privaten Bereich muss überprüft werden, ob der bestehende Hausanschluss die zusätzliche Last, die durch das Laden von Fahrzeugen entsteht, bewältigen kann. In einigen Fällen kann eine Verstärkung oder ein Upgrade des Hausanschlusses notwendig sein.</a:t>
            </a:r>
            <a:endParaRPr lang="de-DE" dirty="0">
              <a:solidFill>
                <a:srgbClr val="374151"/>
              </a:solidFill>
              <a:latin typeface="Söhne"/>
            </a:endParaRPr>
          </a:p>
          <a:p>
            <a:pPr algn="l"/>
            <a:r>
              <a:rPr lang="de-DE" b="1" i="0" u="none" strike="noStrike" dirty="0">
                <a:effectLst/>
                <a:latin typeface="Söhne"/>
              </a:rPr>
              <a:t>CPO (Charge Point Operator): </a:t>
            </a:r>
            <a:r>
              <a:rPr lang="de-DE" b="0" i="0" u="none" strike="noStrike" dirty="0">
                <a:solidFill>
                  <a:srgbClr val="374151"/>
                </a:solidFill>
                <a:effectLst/>
                <a:latin typeface="Söhne"/>
              </a:rPr>
              <a:t>Der Charge Point Operator, kurz CPO, bezeichnet ein Unternehmen oder eine Organisation, die den Betrieb von Ladepunkten für Elektrofahrzeuge übernimmt. Zu den Aufgaben eines CPO gehören die Installation, Wartung, Verwaltung und gegebenenfalls die Abrechnung der Ladevorgänge an den Ladestationen. Die Hauptverantwortung des CPO besteht darin, sicherzustellen, dass die Ladepunkte jederzeit funktionsfähig und zugänglich sind. In vielen Fällen bieten CPOs auch zusätzliche Dienstleistungen wie Kundenbetreuung, Netzwerkmanagement, dynamische Preisgestaltung und Integration mit anderen Dienstleistern, wie z. B. E-Mobility Service Providern (EMSP). CPOs können privatwirtschaftliche Unternehmen, Stadtwerke oder auch Kooperationen zwischen verschiedenen Akteuren sein. Sie spielen eine zentrale Rolle im Ökosystem der Elektromobilität, da sie die physische Infrastruktur bereitstellen, die für den breiteren Einsatz von Elektrofahrzeugen erforderlich ist.</a:t>
            </a:r>
          </a:p>
          <a:p>
            <a:pPr algn="l"/>
            <a:endParaRPr lang="de-DE" b="0" i="0" u="none" strike="noStrike" dirty="0">
              <a:solidFill>
                <a:srgbClr val="374151"/>
              </a:solidFill>
              <a:effectLst/>
              <a:latin typeface="Söhne"/>
            </a:endParaRPr>
          </a:p>
          <a:p>
            <a:endParaRPr lang="de-DE" dirty="0">
              <a:solidFill>
                <a:srgbClr val="374151"/>
              </a:solidFill>
              <a:latin typeface="Söhne"/>
            </a:endParaRPr>
          </a:p>
          <a:p>
            <a:endParaRPr lang="de-DE" dirty="0">
              <a:effectLst/>
            </a:endParaRPr>
          </a:p>
          <a:p>
            <a:br>
              <a:rPr lang="de-DE" dirty="0">
                <a:effectLst/>
              </a:rPr>
            </a:br>
            <a:endParaRPr lang="de-DE" dirty="0">
              <a:effectLst/>
            </a:endParaRPr>
          </a:p>
          <a:p>
            <a:endParaRPr lang="de-DE" dirty="0"/>
          </a:p>
        </p:txBody>
      </p:sp>
      <p:sp>
        <p:nvSpPr>
          <p:cNvPr id="3" name="Datumsplatzhalter 2">
            <a:extLst>
              <a:ext uri="{FF2B5EF4-FFF2-40B4-BE49-F238E27FC236}">
                <a16:creationId xmlns:a16="http://schemas.microsoft.com/office/drawing/2014/main" id="{D9517CF5-9667-ED2D-42E1-B1D8190F6339}"/>
              </a:ext>
            </a:extLst>
          </p:cNvPr>
          <p:cNvSpPr>
            <a:spLocks noGrp="1"/>
          </p:cNvSpPr>
          <p:nvPr>
            <p:ph type="dt" sz="half" idx="19"/>
          </p:nvPr>
        </p:nvSpPr>
        <p:spPr/>
        <p:txBody>
          <a:bodyPr/>
          <a:lstStyle/>
          <a:p>
            <a:fld id="{384337D3-117E-244D-9AB2-F822DD9C670D}" type="datetime1">
              <a:rPr lang="de-DE" smtClean="0"/>
              <a:t>16.08.23</a:t>
            </a:fld>
            <a:endParaRPr lang="de-DE" dirty="0"/>
          </a:p>
        </p:txBody>
      </p:sp>
      <p:sp>
        <p:nvSpPr>
          <p:cNvPr id="4" name="Fußzeilenplatzhalter 3">
            <a:extLst>
              <a:ext uri="{FF2B5EF4-FFF2-40B4-BE49-F238E27FC236}">
                <a16:creationId xmlns:a16="http://schemas.microsoft.com/office/drawing/2014/main" id="{03BF6D26-231C-B977-AE12-A302EB1DF28F}"/>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84436C79-47EC-0371-480B-42311A2E536B}"/>
              </a:ext>
            </a:extLst>
          </p:cNvPr>
          <p:cNvSpPr>
            <a:spLocks noGrp="1"/>
          </p:cNvSpPr>
          <p:nvPr>
            <p:ph type="sldNum" sz="quarter" idx="21"/>
          </p:nvPr>
        </p:nvSpPr>
        <p:spPr/>
        <p:txBody>
          <a:bodyPr/>
          <a:lstStyle/>
          <a:p>
            <a:fld id="{09EEEAD9-8ADB-43A0-9444-86EA5478F10F}" type="slidenum">
              <a:rPr lang="de-DE" smtClean="0"/>
              <a:pPr/>
              <a:t>9</a:t>
            </a:fld>
            <a:endParaRPr lang="de-DE"/>
          </a:p>
        </p:txBody>
      </p:sp>
      <p:grpSp>
        <p:nvGrpSpPr>
          <p:cNvPr id="7" name="!!Gruppieren 53">
            <a:extLst>
              <a:ext uri="{FF2B5EF4-FFF2-40B4-BE49-F238E27FC236}">
                <a16:creationId xmlns:a16="http://schemas.microsoft.com/office/drawing/2014/main" id="{77FCADAB-D20B-3690-4F91-9B3476AC28A6}"/>
              </a:ext>
            </a:extLst>
          </p:cNvPr>
          <p:cNvGrpSpPr/>
          <p:nvPr/>
        </p:nvGrpSpPr>
        <p:grpSpPr bwMode="gray">
          <a:xfrm rot="16200000">
            <a:off x="3296478" y="-2496173"/>
            <a:ext cx="79109" cy="6672065"/>
            <a:chOff x="11387136" y="-5095130"/>
            <a:chExt cx="79109" cy="6672065"/>
          </a:xfrm>
        </p:grpSpPr>
        <p:grpSp>
          <p:nvGrpSpPr>
            <p:cNvPr id="8" name="Gruppieren 93">
              <a:extLst>
                <a:ext uri="{FF2B5EF4-FFF2-40B4-BE49-F238E27FC236}">
                  <a16:creationId xmlns:a16="http://schemas.microsoft.com/office/drawing/2014/main" id="{6BFDE5F5-8ABC-5456-77C4-D877EF617EA3}"/>
                </a:ext>
              </a:extLst>
            </p:cNvPr>
            <p:cNvGrpSpPr/>
            <p:nvPr/>
          </p:nvGrpSpPr>
          <p:grpSpPr bwMode="gray">
            <a:xfrm>
              <a:off x="11387136" y="914401"/>
              <a:ext cx="79109" cy="662534"/>
              <a:chOff x="11425237" y="938759"/>
              <a:chExt cx="76200" cy="638175"/>
            </a:xfrm>
          </p:grpSpPr>
          <p:grpSp>
            <p:nvGrpSpPr>
              <p:cNvPr id="10" name="Gruppieren 95">
                <a:extLst>
                  <a:ext uri="{FF2B5EF4-FFF2-40B4-BE49-F238E27FC236}">
                    <a16:creationId xmlns:a16="http://schemas.microsoft.com/office/drawing/2014/main" id="{9C613CB9-FECA-98A0-8C65-4AA835FCC7D4}"/>
                  </a:ext>
                </a:extLst>
              </p:cNvPr>
              <p:cNvGrpSpPr/>
              <p:nvPr/>
            </p:nvGrpSpPr>
            <p:grpSpPr bwMode="gray">
              <a:xfrm>
                <a:off x="11425237" y="938759"/>
                <a:ext cx="76200" cy="76200"/>
                <a:chOff x="11425237" y="700634"/>
                <a:chExt cx="76200" cy="76200"/>
              </a:xfrm>
            </p:grpSpPr>
            <p:sp>
              <p:nvSpPr>
                <p:cNvPr id="19" name="Freihandform: Form 104">
                  <a:extLst>
                    <a:ext uri="{FF2B5EF4-FFF2-40B4-BE49-F238E27FC236}">
                      <a16:creationId xmlns:a16="http://schemas.microsoft.com/office/drawing/2014/main" id="{42BDEBCB-D6E0-0BDC-1708-06FBD3EC592B}"/>
                    </a:ext>
                  </a:extLst>
                </p:cNvPr>
                <p:cNvSpPr/>
                <p:nvPr/>
              </p:nvSpPr>
              <p:spPr bwMode="gray">
                <a:xfrm>
                  <a:off x="11463337" y="7006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20" name="Freihandform: Form 105">
                  <a:extLst>
                    <a:ext uri="{FF2B5EF4-FFF2-40B4-BE49-F238E27FC236}">
                      <a16:creationId xmlns:a16="http://schemas.microsoft.com/office/drawing/2014/main" id="{33FAE6E2-F468-DDA2-A017-52CBD0C7BF4C}"/>
                    </a:ext>
                  </a:extLst>
                </p:cNvPr>
                <p:cNvSpPr/>
                <p:nvPr/>
              </p:nvSpPr>
              <p:spPr bwMode="gray">
                <a:xfrm>
                  <a:off x="11425237" y="7387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1" name="Gruppieren 96">
                <a:extLst>
                  <a:ext uri="{FF2B5EF4-FFF2-40B4-BE49-F238E27FC236}">
                    <a16:creationId xmlns:a16="http://schemas.microsoft.com/office/drawing/2014/main" id="{C31985F0-1C12-2B70-F363-BE7CD482FD75}"/>
                  </a:ext>
                </a:extLst>
              </p:cNvPr>
              <p:cNvGrpSpPr/>
              <p:nvPr/>
            </p:nvGrpSpPr>
            <p:grpSpPr bwMode="gray">
              <a:xfrm>
                <a:off x="11425237" y="1500734"/>
                <a:ext cx="76200" cy="76200"/>
                <a:chOff x="11425237" y="1500734"/>
                <a:chExt cx="76200" cy="76200"/>
              </a:xfrm>
            </p:grpSpPr>
            <p:sp>
              <p:nvSpPr>
                <p:cNvPr id="17" name="Freihandform: Form 102">
                  <a:extLst>
                    <a:ext uri="{FF2B5EF4-FFF2-40B4-BE49-F238E27FC236}">
                      <a16:creationId xmlns:a16="http://schemas.microsoft.com/office/drawing/2014/main" id="{F6B35A32-4613-4D35-34DB-DBE2A60CA201}"/>
                    </a:ext>
                  </a:extLst>
                </p:cNvPr>
                <p:cNvSpPr/>
                <p:nvPr/>
              </p:nvSpPr>
              <p:spPr bwMode="gray">
                <a:xfrm>
                  <a:off x="11463337" y="15007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8" name="Freihandform: Form 103">
                  <a:extLst>
                    <a:ext uri="{FF2B5EF4-FFF2-40B4-BE49-F238E27FC236}">
                      <a16:creationId xmlns:a16="http://schemas.microsoft.com/office/drawing/2014/main" id="{5D2E4DF9-C72A-3B66-A5B0-573064A7D7FF}"/>
                    </a:ext>
                  </a:extLst>
                </p:cNvPr>
                <p:cNvSpPr/>
                <p:nvPr/>
              </p:nvSpPr>
              <p:spPr bwMode="gray">
                <a:xfrm>
                  <a:off x="11425237" y="15388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nvGrpSpPr>
              <p:cNvPr id="12" name="Gruppieren 97">
                <a:extLst>
                  <a:ext uri="{FF2B5EF4-FFF2-40B4-BE49-F238E27FC236}">
                    <a16:creationId xmlns:a16="http://schemas.microsoft.com/office/drawing/2014/main" id="{941B517E-6289-FB2A-4334-8CFBD65E46ED}"/>
                  </a:ext>
                </a:extLst>
              </p:cNvPr>
              <p:cNvGrpSpPr/>
              <p:nvPr/>
            </p:nvGrpSpPr>
            <p:grpSpPr bwMode="gray">
              <a:xfrm>
                <a:off x="11425237" y="1219746"/>
                <a:ext cx="76200" cy="76200"/>
                <a:chOff x="11425237" y="1234034"/>
                <a:chExt cx="76200" cy="76200"/>
              </a:xfrm>
            </p:grpSpPr>
            <p:sp>
              <p:nvSpPr>
                <p:cNvPr id="13" name="Freihandform: Form 98">
                  <a:extLst>
                    <a:ext uri="{FF2B5EF4-FFF2-40B4-BE49-F238E27FC236}">
                      <a16:creationId xmlns:a16="http://schemas.microsoft.com/office/drawing/2014/main" id="{6D151CE0-3ED7-52C2-85DA-61C400013128}"/>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4" name="Freihandform: Form 99">
                  <a:extLst>
                    <a:ext uri="{FF2B5EF4-FFF2-40B4-BE49-F238E27FC236}">
                      <a16:creationId xmlns:a16="http://schemas.microsoft.com/office/drawing/2014/main" id="{E347E1D2-002A-D7B1-9328-7B35F7623BCF}"/>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5" name="Freihandform: Form 100">
                  <a:extLst>
                    <a:ext uri="{FF2B5EF4-FFF2-40B4-BE49-F238E27FC236}">
                      <a16:creationId xmlns:a16="http://schemas.microsoft.com/office/drawing/2014/main" id="{9D595DC2-DA0A-1C5A-FE31-1A36C33CE81C}"/>
                    </a:ext>
                  </a:extLst>
                </p:cNvPr>
                <p:cNvSpPr/>
                <p:nvPr/>
              </p:nvSpPr>
              <p:spPr bwMode="gray">
                <a:xfrm>
                  <a:off x="11463337" y="1234034"/>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sp>
              <p:nvSpPr>
                <p:cNvPr id="16" name="Freihandform: Form 101">
                  <a:extLst>
                    <a:ext uri="{FF2B5EF4-FFF2-40B4-BE49-F238E27FC236}">
                      <a16:creationId xmlns:a16="http://schemas.microsoft.com/office/drawing/2014/main" id="{39004CC5-F2E3-8335-D583-A9932B806C20}"/>
                    </a:ext>
                  </a:extLst>
                </p:cNvPr>
                <p:cNvSpPr/>
                <p:nvPr/>
              </p:nvSpPr>
              <p:spPr bwMode="gray">
                <a:xfrm>
                  <a:off x="11425237" y="1272134"/>
                  <a:ext cx="76200" cy="9525"/>
                </a:xfrm>
                <a:custGeom>
                  <a:avLst/>
                  <a:gdLst>
                    <a:gd name="connsiteX0" fmla="*/ 76200 w 76200"/>
                    <a:gd name="connsiteY0" fmla="*/ 0 h 9525"/>
                    <a:gd name="connsiteX1" fmla="*/ 0 w 76200"/>
                    <a:gd name="connsiteY1" fmla="*/ 0 h 9525"/>
                  </a:gdLst>
                  <a:ahLst/>
                  <a:cxnLst>
                    <a:cxn ang="0">
                      <a:pos x="connsiteX0" y="connsiteY0"/>
                    </a:cxn>
                    <a:cxn ang="0">
                      <a:pos x="connsiteX1" y="connsiteY1"/>
                    </a:cxn>
                  </a:cxnLst>
                  <a:rect l="l" t="t" r="r" b="b"/>
                  <a:pathLst>
                    <a:path w="76200" h="9525">
                      <a:moveTo>
                        <a:pt x="76200" y="0"/>
                      </a:moveTo>
                      <a:lnTo>
                        <a:pt x="0" y="0"/>
                      </a:lnTo>
                    </a:path>
                  </a:pathLst>
                </a:custGeom>
                <a:ln w="2540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153E35"/>
                    </a:solidFill>
                    <a:effectLst/>
                    <a:uLnTx/>
                    <a:uFillTx/>
                    <a:latin typeface="Roboto" pitchFamily="2" charset="0"/>
                    <a:ea typeface="Roboto" pitchFamily="2" charset="0"/>
                    <a:cs typeface="+mn-cs"/>
                  </a:endParaRPr>
                </a:p>
              </p:txBody>
            </p:sp>
          </p:grpSp>
        </p:grpSp>
        <p:cxnSp>
          <p:nvCxnSpPr>
            <p:cNvPr id="9" name="Gerader Verbinder 94">
              <a:extLst>
                <a:ext uri="{FF2B5EF4-FFF2-40B4-BE49-F238E27FC236}">
                  <a16:creationId xmlns:a16="http://schemas.microsoft.com/office/drawing/2014/main" id="{A1E6BD1F-BE4E-7C19-0520-428A8F36D398}"/>
                </a:ext>
              </a:extLst>
            </p:cNvPr>
            <p:cNvCxnSpPr>
              <a:cxnSpLocks/>
            </p:cNvCxnSpPr>
            <p:nvPr/>
          </p:nvCxnSpPr>
          <p:spPr bwMode="gray">
            <a:xfrm rot="5400000">
              <a:off x="8522649" y="-2185497"/>
              <a:ext cx="581926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 name="Inhaltsplatzhalter 2">
            <a:extLst>
              <a:ext uri="{FF2B5EF4-FFF2-40B4-BE49-F238E27FC236}">
                <a16:creationId xmlns:a16="http://schemas.microsoft.com/office/drawing/2014/main" id="{FDAE2A66-3D78-0BBE-87CD-DB45F987F2FD}"/>
              </a:ext>
            </a:extLst>
          </p:cNvPr>
          <p:cNvSpPr txBox="1">
            <a:spLocks/>
          </p:cNvSpPr>
          <p:nvPr/>
        </p:nvSpPr>
        <p:spPr bwMode="gray">
          <a:xfrm>
            <a:off x="642938" y="651290"/>
            <a:ext cx="2451312" cy="369332"/>
          </a:xfrm>
          <a:prstGeom prst="rect">
            <a:avLst/>
          </a:prstGeom>
          <a:solidFill>
            <a:schemeClr val="bg1"/>
          </a:solidFill>
        </p:spPr>
        <p:txBody>
          <a:bodyPr vert="horz" wrap="none" lIns="91440" tIns="0" rIns="91440" bIns="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400" b="1" i="0" u="none" strike="noStrike" kern="1200" cap="none" spc="0" normalizeH="0" baseline="0" dirty="0">
                <a:ln w="12700">
                  <a:solidFill>
                    <a:srgbClr val="009A44"/>
                  </a:solidFill>
                </a:ln>
                <a:noFill/>
                <a:effectLst/>
                <a:uLnTx/>
                <a:uFillTx/>
                <a:latin typeface="Roboto" pitchFamily="2" charset="0"/>
                <a:ea typeface="Roboto" pitchFamily="2" charset="0"/>
                <a:cs typeface="+mn-cs"/>
              </a:rPr>
              <a:t>Weitere Begriffe</a:t>
            </a:r>
          </a:p>
        </p:txBody>
      </p:sp>
    </p:spTree>
    <p:extLst>
      <p:ext uri="{BB962C8B-B14F-4D97-AF65-F5344CB8AC3E}">
        <p14:creationId xmlns:p14="http://schemas.microsoft.com/office/powerpoint/2010/main" val="3516136563"/>
      </p:ext>
    </p:extLst>
  </p:cSld>
  <p:clrMapOvr>
    <a:masterClrMapping/>
  </p:clrMapOvr>
</p:sld>
</file>

<file path=ppt/theme/theme1.xml><?xml version="1.0" encoding="utf-8"?>
<a:theme xmlns:a="http://schemas.openxmlformats.org/drawingml/2006/main" name="SMA Master - Basics">
  <a:themeElements>
    <a:clrScheme name="Benutzerdefiniert 53">
      <a:dk1>
        <a:srgbClr val="000000"/>
      </a:dk1>
      <a:lt1>
        <a:srgbClr val="FFFFFF"/>
      </a:lt1>
      <a:dk2>
        <a:srgbClr val="666666"/>
      </a:dk2>
      <a:lt2>
        <a:srgbClr val="F6F6F6"/>
      </a:lt2>
      <a:accent1>
        <a:srgbClr val="004A7F"/>
      </a:accent1>
      <a:accent2>
        <a:srgbClr val="E10019"/>
      </a:accent2>
      <a:accent3>
        <a:srgbClr val="999999"/>
      </a:accent3>
      <a:accent4>
        <a:srgbClr val="0950AA"/>
      </a:accent4>
      <a:accent5>
        <a:srgbClr val="C00000"/>
      </a:accent5>
      <a:accent6>
        <a:srgbClr val="CCCCCC"/>
      </a:accent6>
      <a:hlink>
        <a:srgbClr val="0950AA"/>
      </a:hlink>
      <a:folHlink>
        <a:srgbClr val="00497F"/>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defPPr algn="ctr">
          <a:lnSpc>
            <a:spcPct val="96000"/>
          </a:lnSpc>
          <a:defRPr sz="3000" dirty="0" smtClean="0">
            <a:solidFill>
              <a:schemeClr val="accent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alpha val="1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108000" rIns="0" bIns="0" rtlCol="0">
        <a:spAutoFit/>
      </a:bodyPr>
      <a:lstStyle>
        <a:defPPr algn="l">
          <a:lnSpc>
            <a:spcPts val="1700"/>
          </a:lnSpc>
          <a:defRPr sz="1300" dirty="0" smtClean="0">
            <a:solidFill>
              <a:schemeClr val="tx2"/>
            </a:solidFill>
          </a:defRPr>
        </a:defPPr>
      </a:lstStyle>
    </a:txDef>
  </a:objectDefaults>
  <a:extraClrSchemeLst/>
  <a:extLst>
    <a:ext uri="{05A4C25C-085E-4340-85A3-A5531E510DB2}">
      <thm15:themeFamily xmlns:thm15="http://schemas.microsoft.com/office/thememl/2012/main" name="18-007 RZ5 SMA PowerPoint Master 2018 16zu9 final.pptx" id="{D2CD26A6-73EB-4DAB-A4F9-DACC5A117655}" vid="{938B52C6-88B1-4CA0-9BB3-8BC9AE5774F6}"/>
    </a:ext>
  </a:extLst>
</a:theme>
</file>

<file path=ppt/theme/theme2.xml><?xml version="1.0" encoding="utf-8"?>
<a:theme xmlns:a="http://schemas.openxmlformats.org/drawingml/2006/main" name="elexon Master - Basics + Pitch">
  <a:themeElements>
    <a:clrScheme name="elexon GmbH">
      <a:dk1>
        <a:srgbClr val="153E35"/>
      </a:dk1>
      <a:lt1>
        <a:srgbClr val="FFFFFF"/>
      </a:lt1>
      <a:dk2>
        <a:srgbClr val="009A44"/>
      </a:dk2>
      <a:lt2>
        <a:srgbClr val="D9D8D6"/>
      </a:lt2>
      <a:accent1>
        <a:srgbClr val="D0CFCD"/>
      </a:accent1>
      <a:accent2>
        <a:srgbClr val="004A2C"/>
      </a:accent2>
      <a:accent3>
        <a:srgbClr val="153E35"/>
      </a:accent3>
      <a:accent4>
        <a:srgbClr val="0A1D11"/>
      </a:accent4>
      <a:accent5>
        <a:srgbClr val="FFFFFF"/>
      </a:accent5>
      <a:accent6>
        <a:srgbClr val="009A44"/>
      </a:accent6>
      <a:hlink>
        <a:srgbClr val="153E35"/>
      </a:hlink>
      <a:folHlink>
        <a:srgbClr val="004A2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defPPr algn="ctr">
          <a:lnSpc>
            <a:spcPct val="96000"/>
          </a:lnSpc>
          <a:defRPr sz="3000" dirty="0" smtClean="0">
            <a:solidFill>
              <a:schemeClr val="accent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alpha val="15000"/>
            </a:schemeClr>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ctr">
          <a:lnSpc>
            <a:spcPts val="1600"/>
          </a:lnSpc>
          <a:spcAft>
            <a:spcPts val="600"/>
          </a:spcAft>
          <a:defRPr sz="1400" dirty="0">
            <a:solidFill>
              <a:schemeClr val="tx2"/>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18-007 RZ5 SMA PowerPoint Master 2018 16zu9 final.pptx" id="{D2CD26A6-73EB-4DAB-A4F9-DACC5A117655}" vid="{938B52C6-88B1-4CA0-9BB3-8BC9AE5774F6}"/>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f2e51b-b0d1-4255-a626-fcdf602f023d">
      <Terms xmlns="http://schemas.microsoft.com/office/infopath/2007/PartnerControls"/>
    </lcf76f155ced4ddcb4097134ff3c332f>
    <TaxCatchAll xmlns="3cb99915-1d05-4cc7-83d8-dc6db008fd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75B134EA50B09479D4B8011A5B319FC" ma:contentTypeVersion="17" ma:contentTypeDescription="Ein neues Dokument erstellen." ma:contentTypeScope="" ma:versionID="9ed857f406e2386f0166b3ac25bb0751">
  <xsd:schema xmlns:xsd="http://www.w3.org/2001/XMLSchema" xmlns:xs="http://www.w3.org/2001/XMLSchema" xmlns:p="http://schemas.microsoft.com/office/2006/metadata/properties" xmlns:ns2="18f2e51b-b0d1-4255-a626-fcdf602f023d" xmlns:ns3="3cb99915-1d05-4cc7-83d8-dc6db008fda9" targetNamespace="http://schemas.microsoft.com/office/2006/metadata/properties" ma:root="true" ma:fieldsID="1afecc6f3ed8b1923dbe2eee9acab5fa" ns2:_="" ns3:_="">
    <xsd:import namespace="18f2e51b-b0d1-4255-a626-fcdf602f023d"/>
    <xsd:import namespace="3cb99915-1d05-4cc7-83d8-dc6db008fd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2e51b-b0d1-4255-a626-fcdf602f02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c5f80601-ef3c-4652-94f7-f0868e871b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b99915-1d05-4cc7-83d8-dc6db008fda9"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b2c82c5b-eafc-46ac-ba0b-4041db7c8a57}" ma:internalName="TaxCatchAll" ma:showField="CatchAllData" ma:web="3cb99915-1d05-4cc7-83d8-dc6db008fd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89A9C-9B04-49D5-B4D9-C1E37BFFA4BB}">
  <ds:schemaRefs>
    <ds:schemaRef ds:uri="http://purl.org/dc/elements/1.1/"/>
    <ds:schemaRef ds:uri="http://www.w3.org/XML/1998/namespace"/>
    <ds:schemaRef ds:uri="http://schemas.microsoft.com/office/2006/documentManagement/types"/>
    <ds:schemaRef ds:uri="72765beb-ed73-4c74-bfe5-5d63144729b4"/>
    <ds:schemaRef ds:uri="http://schemas.openxmlformats.org/package/2006/metadata/core-properties"/>
    <ds:schemaRef ds:uri="http://purl.org/dc/terms/"/>
    <ds:schemaRef ds:uri="http://purl.org/dc/dcmitype/"/>
    <ds:schemaRef ds:uri="7c36988e-37f6-4f18-bf21-6fff07e3ef2b"/>
    <ds:schemaRef ds:uri="http://schemas.microsoft.com/office/infopath/2007/PartnerControls"/>
    <ds:schemaRef ds:uri="http://schemas.microsoft.com/office/2006/metadata/properties"/>
    <ds:schemaRef ds:uri="18f2e51b-b0d1-4255-a626-fcdf602f023d"/>
    <ds:schemaRef ds:uri="3cb99915-1d05-4cc7-83d8-dc6db008fda9"/>
  </ds:schemaRefs>
</ds:datastoreItem>
</file>

<file path=customXml/itemProps2.xml><?xml version="1.0" encoding="utf-8"?>
<ds:datastoreItem xmlns:ds="http://schemas.openxmlformats.org/officeDocument/2006/customXml" ds:itemID="{47B32E8B-59BB-4078-BC73-FA629D08DADE}">
  <ds:schemaRefs>
    <ds:schemaRef ds:uri="http://schemas.microsoft.com/sharepoint/v3/contenttype/forms"/>
  </ds:schemaRefs>
</ds:datastoreItem>
</file>

<file path=customXml/itemProps3.xml><?xml version="1.0" encoding="utf-8"?>
<ds:datastoreItem xmlns:ds="http://schemas.openxmlformats.org/officeDocument/2006/customXml" ds:itemID="{5EB039F9-CEB6-425A-BD7D-8F996BDBC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2e51b-b0d1-4255-a626-fcdf602f023d"/>
    <ds:schemaRef ds:uri="3cb99915-1d05-4cc7-83d8-dc6db008fd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1605</Words>
  <Application>Microsoft Macintosh PowerPoint</Application>
  <PresentationFormat>Breitbild</PresentationFormat>
  <Paragraphs>80</Paragraphs>
  <Slides>10</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10</vt:i4>
      </vt:variant>
    </vt:vector>
  </HeadingPairs>
  <TitlesOfParts>
    <vt:vector size="19" baseType="lpstr">
      <vt:lpstr>Arial</vt:lpstr>
      <vt:lpstr>Calibri</vt:lpstr>
      <vt:lpstr>Calibri Light</vt:lpstr>
      <vt:lpstr>Roboto</vt:lpstr>
      <vt:lpstr>SMA Futura Global</vt:lpstr>
      <vt:lpstr>Söhne</vt:lpstr>
      <vt:lpstr>Verdana</vt:lpstr>
      <vt:lpstr>SMA Master - Basics</vt:lpstr>
      <vt:lpstr>elexon Master - Basics + Pitch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Carsten Gundlach</dc:creator>
  <cp:lastModifiedBy>Stefanie Schleißinger (elexon GmbH)</cp:lastModifiedBy>
  <cp:revision>276</cp:revision>
  <cp:lastPrinted>2021-03-26T07:47:03Z</cp:lastPrinted>
  <dcterms:created xsi:type="dcterms:W3CDTF">2019-07-23T06:24:01Z</dcterms:created>
  <dcterms:modified xsi:type="dcterms:W3CDTF">2023-08-17T05:41:05Z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0x01010028F9BDDFA92B14499E96AD2C0789D10E</vt:lpwstr>
  </property>
  <property fmtid="{D5CDD505-2E9C-101B-9397-08002B2CF9AE}" pid="3" name="MediaServiceImageTags">
    <vt:lpwstr/>
  </property>
</Properties>
</file>